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107B66E5-5A31-41D0-A5AD-5435A3C5F647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4CF3D34-8055-4103-A661-752E26B689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8131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F3D34-8055-4103-A661-752E26B68959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9445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E949C-DBBA-3AE7-DF63-ABCF586B68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E11014-88E4-D3C4-34A1-EF646A32EF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354DF-38CA-67C5-C62F-AD8CB62C5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882BA-0F5F-BE17-AE71-43AA97ADA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BF85D-7F4A-62E2-F453-A1C4C5568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320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36F4-9C33-6572-DC23-A7D32D190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9D0C4-AE6C-59FA-87F2-6ACF2CCD18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4A237-ABBB-870F-D825-6E1CAC510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E5DC8-4A5A-346A-9520-509222011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309925-6132-5FD5-2EAF-BD04C4801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6647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590824-0680-4C85-8DD1-3A963B3805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1AA382-7ECC-A627-CB46-A8E75043D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220F6-A12E-81FB-6089-937673FB7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5FB63-BE3B-3F47-9D69-3F041B0EC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2452A-2962-57BA-D748-10A28EFCF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2012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5A254-BF08-686C-D4A2-B92A02D65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FB64D-F783-D641-24D5-D5977D10A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759DF-9E2F-2C0A-DAD8-7497AF250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7793A-2813-91E2-A8FB-FD74EB6DD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F913A-F6F5-37C1-7AD3-A596BEBD6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268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CA15F-4696-7686-96ED-87D7F0450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1C752-9F3C-9E48-E2FA-0608C3B92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D56C2-6E2C-EA6C-CD3F-D4C3F3DC2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46807-1E86-A092-F6FF-8613E6C86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CE272-9ABB-BA7A-39FC-0DE051DC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9637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5FB3B-9ACF-ABF3-8953-5A4266013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B9394-3DD7-021D-BC32-7ECF28408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1691E-0DC5-E4B8-DF0E-0E6BF3F24C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0221F-E32D-D1C6-F662-EC7048D42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CCAA3-EBD4-3E05-4DA7-C403E73D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2315DE-A96B-1696-3459-BE314A6F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6238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B5AEE-EE87-1CF9-36D5-5D63A7294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0E858-0AAD-98B4-1116-877150BCC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F193B-3A6D-E1D4-4407-18DB853B4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9EAAEE-C0D4-3F5F-5D50-2B07D85D98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DCA527-E6A8-8755-0A8E-E8C32CDC41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42EAF5-FDC4-046D-6896-8007C43A4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340E9A-1F25-144D-8DC9-ADD07D2E3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BF6FD2-DACD-F23C-A000-65C4E3B0B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6735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6A505-67E7-ABC0-3426-7A544D5CD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BC3946-653F-4B94-803F-0A2566022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95731B-2798-E22C-E5D0-67D5340AD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B9E08A-9CFE-3A0C-53B7-5C84348FF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3021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FDDBB2-1B58-B090-896D-8ED3036A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202CE3-815D-FFEC-0B4C-01B4680D7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405D9-CB0B-E534-E67C-840E7FD86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020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9C1D2-6C6A-2FC3-427E-2A795FA80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5F800-8A56-E511-1DF0-53346F639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44422A-4B93-2CDE-045A-48D0A7A8F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867AF-D553-315A-E300-827ED6E63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0777B5-072F-586B-4564-5A66E4E9D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3A7390-AAB1-290F-681F-F5341DA03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1789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5384A-8373-FAC3-1059-74AA4EC6B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4159C1-8AB0-908D-6A95-FD03F5312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21248-BC88-0868-4ECD-00E5CFD21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DF4B12-0A47-4E2D-1BA9-3AC44B190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A41954-10B7-CD90-3EAF-3D807754E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F916AA-C69B-0EAA-1421-044CF9F70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945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192EBB-B061-4C71-F74C-D016C8A00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591F80-D99C-06DC-CCE5-2979D59DE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289F0-CC61-8548-843D-E02F3F1D7C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216F0-7011-4069-B43E-86015463FBEA}" type="datetimeFigureOut">
              <a:rPr lang="fa-IR" smtClean="0"/>
              <a:t>17/01/1446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54004-9F0F-A36D-7DB2-C29B1B3759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7D6F6-B4F2-D26B-C460-2CB4B94828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EF5CE-4860-43A7-96E0-EC4CF52F21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85033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7DA12-3EC5-491E-A7E9-5C5B5173D1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30DF7B-81CD-BBA2-8C4B-47A24AED01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4CB7AA-5595-A4B9-1ABF-054FA1F87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3B5C083-D7BF-8A87-9EC6-1A71B13CB4E4}"/>
              </a:ext>
            </a:extLst>
          </p:cNvPr>
          <p:cNvSpPr/>
          <p:nvPr/>
        </p:nvSpPr>
        <p:spPr>
          <a:xfrm>
            <a:off x="9207909" y="2739640"/>
            <a:ext cx="1174955" cy="10326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9FF5D5-0221-27A5-A050-42C4310DEC2F}"/>
              </a:ext>
            </a:extLst>
          </p:cNvPr>
          <p:cNvSpPr/>
          <p:nvPr/>
        </p:nvSpPr>
        <p:spPr>
          <a:xfrm>
            <a:off x="3898489" y="3913597"/>
            <a:ext cx="1174955" cy="10326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5693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30E71-0221-8A12-45E7-9401CEC1D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DF2DA-1C79-67EB-59ED-445432431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5D11FB-4F0C-876B-7D5D-F9BC511FB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198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F4821-A290-AB0D-1150-BC8A9652C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411B9-A8D5-BBE1-B937-42AE8D42E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E81457-4448-34A2-6898-8D0846A65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37313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B993D3-D223-1216-94C2-8CCDAD772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32" y="3429000"/>
            <a:ext cx="12144375" cy="361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50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3E8A4-5F18-1E85-541F-9386BF738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F9C844-64FD-4600-3428-DFB6D8B492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624" y="3428999"/>
            <a:ext cx="12144375" cy="348061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874CE8-A10C-94A0-545E-046923E1E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0"/>
            <a:ext cx="12144375" cy="348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04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0F05F-8D43-AC26-C9F6-18E27149D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1A2F-C8ED-017D-64E8-71413FA2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096F83-C98A-4285-4AE8-B0B5DA681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11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F588-CEA4-0F08-AFCE-86887A5DB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2F85B-D8B7-53B5-2640-8AA12E9E6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82E2D0-C5D7-C33B-A1B0-65475DA4F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Slide Zoom 6">
                <a:extLst>
                  <a:ext uri="{FF2B5EF4-FFF2-40B4-BE49-F238E27FC236}">
                    <a16:creationId xmlns:a16="http://schemas.microsoft.com/office/drawing/2014/main" id="{C944D875-AAF5-EF73-4F74-1AA578FAE9D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8990191"/>
                  </p:ext>
                </p:extLst>
              </p:nvPr>
            </p:nvGraphicFramePr>
            <p:xfrm>
              <a:off x="-2998244" y="5425563"/>
              <a:ext cx="3048000" cy="1714500"/>
            </p:xfrm>
            <a:graphic>
              <a:graphicData uri="http://schemas.microsoft.com/office/powerpoint/2016/slidezoom">
                <pslz:sldZm>
                  <pslz:sldZmObj sldId="270" cId="1783064272">
                    <pslz:zmPr id="{8F10CC89-7A52-492F-B343-E644174A95CE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Slide Zoom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C944D875-AAF5-EF73-4F74-1AA578FAE9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998244" y="5425563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9782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EF98F-4539-F901-98B4-374EA30DB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ECB95-ED78-87E3-3C4D-BBA79E035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7CDC80-42B3-A452-91D9-1543909E7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64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5AB67-5EC2-5E24-BAA1-FF32CD8FA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E88F4-EE7D-68F1-BA17-3E29D0197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CB6153-8CCB-1EB8-9AFA-643F3403B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43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14FE-C285-934C-3697-E320254F1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99CCE-6887-2E83-AAC2-2A73C1905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C3DE16-E4B0-7892-3776-0820A6276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60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11822-F7B8-A4AB-E363-496D4074A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90870-712E-3363-C874-889DAC264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21AD0D-B025-012B-F2F3-4D614EBCF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385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A5C14-D284-F41D-2F1A-DA99A9CE7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C8764-E636-BA4C-7770-5803D52E0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C630DA-507D-2809-84E6-625F2E0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91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DA051-FCEA-6781-7B97-A72A7F788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8CDFC-61EA-6768-44A7-15BAD7DF8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31E211-EF01-64AD-D168-5E53FACF0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AC503A1-9B45-C35D-22BF-894C940B2C3F}"/>
              </a:ext>
            </a:extLst>
          </p:cNvPr>
          <p:cNvSpPr/>
          <p:nvPr/>
        </p:nvSpPr>
        <p:spPr>
          <a:xfrm>
            <a:off x="9768347" y="3484972"/>
            <a:ext cx="1174955" cy="10326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B309C75-886C-C9E0-ABEE-6A709BC2AF21}"/>
              </a:ext>
            </a:extLst>
          </p:cNvPr>
          <p:cNvSpPr/>
          <p:nvPr/>
        </p:nvSpPr>
        <p:spPr>
          <a:xfrm>
            <a:off x="3780502" y="4968517"/>
            <a:ext cx="1174955" cy="10326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15889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728FD-A024-EE1C-5B5B-24C90A1A3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C5028-484C-C9CB-26D5-19F1CC885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C095C6-440D-BD0A-5A60-D2A0EFC54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83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F9DE4-4F13-58C5-2D62-AF18B3A4C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2651E-B77F-12CC-AE97-065CA2FEA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217D92-112B-0043-192E-EF40AE3DF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0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E7130-C96E-72FB-AEDF-FD66A2AE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8E9A5-C4A0-EB3B-E7DB-EF6F93C190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ED3F82-1614-9BB4-98E3-109F49EB9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07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985B5-F0DA-0AFB-4740-84466D07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8F376-1E21-AF8F-4AE1-3C437786C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197A5A-94CD-BFA6-25AA-283985F35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5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2D85F-EB0F-D6AE-15D6-75E9140E2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CD72D-4761-6CE7-251D-371301920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2B0E1-8932-6872-D9CC-26562D5FF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54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E4A20-F129-DE91-C1DB-713A8FC3A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97FB9-1FE7-986D-D0D7-3E7980091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C71229-A493-7093-B901-99651A67B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10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16985-01AE-527A-DD6C-C05EFC24B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FB64A-1BFB-5462-CA28-183556665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F02968-74FB-FE21-9B58-6CC09C9C2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38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E8823-9E92-9DD5-404B-AB32C7B09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A751B-402D-2111-4A20-E948707C5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537EB-0BE2-DC4E-B815-E366D6BBA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554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53B8F-2B6B-4AD3-BD0E-46F787567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FE538DB-C608-5DB0-3EE6-1ACA8B983B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42852"/>
            <a:ext cx="12192000" cy="321514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BE31CD-9EAE-E541-C9D7-20FAE10AE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0"/>
            <a:ext cx="12144375" cy="364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091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DEB62-D307-BD6B-A374-928D6E60E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6241F-CD75-0CDA-D51A-FDAD59994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E75FC3-94F1-AE1B-8F3B-52934AD6A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5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40362-491E-C6D1-712B-1741CF7B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7F10-1EF3-71E4-9330-83483C591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E6F93-5744-EA99-BFFC-F89E96F76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223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BD041-1D8B-3002-1539-BB60858CA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7B16D-CDE8-0B69-3004-7CCA23721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C06CB6-82F0-58B0-8F7F-49F680855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70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991EC-79C8-819F-A7C4-422F30E59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4EFA0-2D34-BEBA-D5CC-2442D18BC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32DBD3-A695-DFFD-816F-CEDE60D89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834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59E15-6930-D7DD-C02C-05F3D5CBC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FEC87-781E-B870-A7C4-B755A48EA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844196-919A-F1EF-2C4A-F8E4263CBA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35" t="13763" r="6707" b="17849"/>
          <a:stretch/>
        </p:blipFill>
        <p:spPr>
          <a:xfrm>
            <a:off x="838200" y="206477"/>
            <a:ext cx="11451247" cy="665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470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6526-688F-FB8C-E79F-306C1BF66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30173-20CD-7F6C-BD6D-9FE55DA22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9A2A5-541C-7AB6-D547-D63C2D573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021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4C8A4-6788-7081-58A7-267D6087F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CF4EC-ABD4-823F-9A6F-1ECEE5CB8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5CEB80-5999-7787-C1C4-BE96D746D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791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A3D46-A5F9-CA57-F5BE-73D7FA21D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AFE25F-7339-D477-4725-B29D179216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0386" cy="671051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B4FFF4-CA88-FF29-57C2-4AFD61723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5276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EC4CE-22E9-743A-FD31-9E99E0334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1E78A-B777-20DC-2F2A-738727F42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A5A043-42D0-C40E-0FAF-0ACEA92B6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82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06692-55F8-53FE-C66F-5F6157798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817FE-640B-259E-3BBA-6B2FA9C00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E63C6A-0C27-1EBE-1384-7F6BD15F5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60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29A5E-AC92-71EC-BB7F-F4893E36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79D9F-EA5E-C4AB-3B02-5BAED3D25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B55456-D908-C0B0-4FC8-CB9E71613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4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4DB68-FB46-EB7A-A39D-43035B3F2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B8834-1201-C2C3-1537-42DE720B3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02ABCC-81B2-E90F-2639-7CBBF0EF9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73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A311-1306-8EF0-D6A5-89DEE8783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14718-2D88-7B72-4CED-7B3BF1740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59F0BE-9573-196E-6BC5-49939A364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9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C3047-23AF-C738-4643-88ACBD554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7D583-A48A-AFFD-F66F-B43CFEA57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4CB2F5-63B0-8DE1-040E-5B4B444EE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5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A8CE5-6EC0-BC7E-2FA4-9E203274B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4DDA8-25FF-DD61-F363-DBC4E4665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079858-FF27-2338-960E-FBB2CEC21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05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1</Words>
  <Application>Microsoft Office PowerPoint</Application>
  <PresentationFormat>Widescreen</PresentationFormat>
  <Paragraphs>1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عباس پورشریفی</dc:creator>
  <cp:lastModifiedBy>عباس پورشریفی</cp:lastModifiedBy>
  <cp:revision>14</cp:revision>
  <dcterms:created xsi:type="dcterms:W3CDTF">2024-06-11T08:02:47Z</dcterms:created>
  <dcterms:modified xsi:type="dcterms:W3CDTF">2024-07-23T06:56:31Z</dcterms:modified>
</cp:coreProperties>
</file>