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4" r:id="rId3"/>
    <p:sldId id="278" r:id="rId4"/>
    <p:sldId id="256" r:id="rId5"/>
    <p:sldId id="257" r:id="rId6"/>
    <p:sldId id="258" r:id="rId7"/>
    <p:sldId id="259" r:id="rId8"/>
    <p:sldId id="279" r:id="rId9"/>
    <p:sldId id="280" r:id="rId10"/>
    <p:sldId id="260" r:id="rId11"/>
    <p:sldId id="261" r:id="rId12"/>
    <p:sldId id="262" r:id="rId13"/>
    <p:sldId id="282" r:id="rId14"/>
    <p:sldId id="263" r:id="rId15"/>
    <p:sldId id="264" r:id="rId16"/>
    <p:sldId id="265" r:id="rId17"/>
    <p:sldId id="266" r:id="rId18"/>
    <p:sldId id="272" r:id="rId19"/>
    <p:sldId id="267" r:id="rId20"/>
    <p:sldId id="281" r:id="rId21"/>
    <p:sldId id="268" r:id="rId22"/>
    <p:sldId id="269" r:id="rId23"/>
    <p:sldId id="270" r:id="rId24"/>
    <p:sldId id="283" r:id="rId25"/>
    <p:sldId id="271" r:id="rId26"/>
    <p:sldId id="273" r:id="rId27"/>
    <p:sldId id="284" r:id="rId28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52EB8-FD31-8709-2738-AFFFC3C8C6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622A91-672A-56C1-D2F8-E596C262BC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14FBA-8573-8055-6F4E-D4A6B50EF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CE2102-25AB-4A4E-FB36-CFF315037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DAA08-A109-A1BB-D5A7-89AE75FFD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03313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027B3-AD92-6223-148B-57D691B5F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67004B-7BEC-9F23-8347-BD8D79F7B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4D173E-9214-D757-0144-10246E222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E3F25-0A1C-5C00-0006-3F3A98823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5871C4-CEB0-A7B5-59F0-4AC085894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7398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8076C5-B4A5-E531-DFEA-592D3FDD8D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F51BA1-D14E-D761-5C27-7DFEF92259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C00A4C-F6D2-8B2A-31D6-BB0ABED75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B2AB59-3550-DFE7-F98E-5FEF0F706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0E917-A709-4F12-A9DE-9030FA424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70964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4BA0D-F41E-3308-F925-4EBAB254B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2A149-C011-6C14-E608-68F8586FAD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E5C438-76B0-FB53-E658-7D1C2B055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F1651-0FDD-C000-EA2E-570A2A220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E17A4-01C0-50D6-2C41-23FBF1853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40559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39123-7F06-E138-1CBF-C3E6F2E34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1E354B-D6DA-EF8A-5E57-AD58874EB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E1B98C-A235-49A6-6304-D33BDB518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454A8-82A0-B083-DBCE-55C8E8AAC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164A5-5AAB-B4CB-8B65-821085E13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9595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9BD0C-8BA9-67EC-92E3-8A6BA12A3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8CF1C-0A97-0DB0-1ECB-3385AFD414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FAF568-6E7C-D5EB-F65A-16E5D3E134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26DFE0-F7F7-CD66-3071-F49326007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543E8B-7E4E-A2F6-7204-51FADCD7D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E8EAE-438C-6229-7811-C1D72A6CC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4824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CF2A5-F3AA-ED10-3D79-336F8D8BF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0BF28-3BD4-A34C-FB25-8A9B2154CA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B79BF2-B1BE-5AF0-415B-1B6990E627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3778F9-51F8-4420-DEA9-A50B79882F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3B3971-E37D-EF5B-5CBC-978AC229FC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490F14-A056-0709-3EE8-8F9F60DA5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9BB1F7-484B-87D3-E025-43E45207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437C45-5328-9F02-D7AD-423374392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8255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D5A65-D528-4613-509A-30F6EFD62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4B2D96-3CF4-7D01-41D1-2C87E9B7A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A3C7E2-4A5B-6D0B-AF9E-2B864382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AA591-8951-9FFB-02F9-2C31D9661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274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D12962-F247-B785-E51A-96D666D33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7641A0-F8A6-9D68-FDD6-47F29EC2D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9835C3-8648-15B1-F795-12F7724E2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3287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9BE23-7E15-1C0D-95CA-C8E1BB950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5E333-48FD-7E5F-9079-FD15A07017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881C6F-7A86-AB00-A99B-012F9CBCB7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9EF568-81F1-08C5-878F-F608682E4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43F4AA-AA5E-28B8-2579-33404A80A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59C761-26CC-DFB8-4844-6777A31A6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3997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3009C-DE20-CD1B-86BD-4F2425135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9529D0-EDFE-05CE-071C-9D0046E011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E3ED8-F51F-A3CB-12E1-C1BB65873C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9C0054-7F95-CDD4-2A1B-285733970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2714FD-F9B5-A95E-4993-CD820D08F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A6D40-C3B1-5A54-A264-680306AE9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35078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BA44A6-1C4A-21B0-5018-F5DAEA2AB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EAAD1E-8502-0972-5246-A0ADB8AE9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486AD-3F7D-27D1-6CAC-B9692FCC5B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0E507-D358-4B14-89A5-2C15196325E2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1302EE-9031-95E3-00C4-AFF0D0A59F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9F001-1D74-5C60-C468-FBAC6CBB2A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5F730-98FE-40AC-91AD-9FE36A795E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409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BFB4302-FE75-8883-EC02-4B13580EBF2E}"/>
              </a:ext>
            </a:extLst>
          </p:cNvPr>
          <p:cNvGrpSpPr/>
          <p:nvPr/>
        </p:nvGrpSpPr>
        <p:grpSpPr>
          <a:xfrm>
            <a:off x="-26815" y="-10331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B36A0E2-593E-E078-8F35-E143C3A547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C2646780-6FAB-902B-B512-F8C6B9DB2E67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9D5316D-47A3-B10F-F45C-B7F11B155F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348" y="1388807"/>
            <a:ext cx="5410200" cy="474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5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CE8D9-7184-ACC0-3576-18260AB2F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FFB13-677B-5CF4-323A-180819C7EB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69E042-96F5-EF60-DA09-6DB2ECB560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5F9B2EA1-F59A-9FC0-7F3F-BB6B337B815C}"/>
              </a:ext>
            </a:extLst>
          </p:cNvPr>
          <p:cNvSpPr/>
          <p:nvPr/>
        </p:nvSpPr>
        <p:spPr>
          <a:xfrm>
            <a:off x="3633019" y="1171916"/>
            <a:ext cx="2922814" cy="1172482"/>
          </a:xfrm>
          <a:prstGeom prst="wedgeRoundRectCallout">
            <a:avLst>
              <a:gd name="adj1" fmla="val -81709"/>
              <a:gd name="adj2" fmla="val 12957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2- مشاهده لیست درخواست های تعمیرات ثبت شده توسط کاربران تجهیزات و پیگیری و کارشناسی تعمیرات آنها</a:t>
            </a:r>
          </a:p>
        </p:txBody>
      </p:sp>
    </p:spTree>
    <p:extLst>
      <p:ext uri="{BB962C8B-B14F-4D97-AF65-F5344CB8AC3E}">
        <p14:creationId xmlns:p14="http://schemas.microsoft.com/office/powerpoint/2010/main" val="3395074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BB281-40EA-D1A9-8D19-0ADB079B7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A73925-4325-2205-4066-1A725C7947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2D268B-34CD-EF09-2108-B9A360CD1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91BF16-55C9-9C6D-6BE3-E268F7A03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7E613804-6343-2658-4FFE-A89E4DE73AE3}"/>
              </a:ext>
            </a:extLst>
          </p:cNvPr>
          <p:cNvSpPr/>
          <p:nvPr/>
        </p:nvSpPr>
        <p:spPr>
          <a:xfrm>
            <a:off x="3633019" y="1171916"/>
            <a:ext cx="2922814" cy="1172482"/>
          </a:xfrm>
          <a:prstGeom prst="wedgeRoundRectCallout">
            <a:avLst>
              <a:gd name="adj1" fmla="val 125175"/>
              <a:gd name="adj2" fmla="val 7799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3- ثبت نتایج کارشناسی</a:t>
            </a:r>
          </a:p>
        </p:txBody>
      </p:sp>
    </p:spTree>
    <p:extLst>
      <p:ext uri="{BB962C8B-B14F-4D97-AF65-F5344CB8AC3E}">
        <p14:creationId xmlns:p14="http://schemas.microsoft.com/office/powerpoint/2010/main" val="1822957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C7FB5-28A6-6A34-014F-4FEC5F88E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E0CE5-D8D4-D285-5C1F-4755EE234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44006E-C2CD-554A-255D-D8E723D8E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C27B9068-79A5-8F32-A7D4-E28C63647DFF}"/>
              </a:ext>
            </a:extLst>
          </p:cNvPr>
          <p:cNvSpPr/>
          <p:nvPr/>
        </p:nvSpPr>
        <p:spPr>
          <a:xfrm>
            <a:off x="3633019" y="1171916"/>
            <a:ext cx="2922814" cy="1172482"/>
          </a:xfrm>
          <a:prstGeom prst="wedgeRoundRectCallout">
            <a:avLst>
              <a:gd name="adj1" fmla="val 160497"/>
              <a:gd name="adj2" fmla="val 12831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4- تعیین مرجع انجام تعمیر و وضعیت درخواست، وضعیت تعمیر و فاکتور</a:t>
            </a:r>
          </a:p>
        </p:txBody>
      </p:sp>
    </p:spTree>
    <p:extLst>
      <p:ext uri="{BB962C8B-B14F-4D97-AF65-F5344CB8AC3E}">
        <p14:creationId xmlns:p14="http://schemas.microsoft.com/office/powerpoint/2010/main" val="3215321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F0E83-B20E-98D6-7458-989C37C15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691" y="2070906"/>
            <a:ext cx="10515600" cy="1325563"/>
          </a:xfrm>
        </p:spPr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حالت اول: </a:t>
            </a:r>
            <a:r>
              <a:rPr lang="fa-IR" b="1" dirty="0">
                <a:cs typeface="B Zar" panose="00000400000000000000" pitchFamily="2" charset="-78"/>
              </a:rPr>
              <a:t>تعمیر در شبکه قابل انجام است.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4DC634-D965-0C15-E435-0018B31CA4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64" t="43719" r="12971" b="12602"/>
          <a:stretch/>
        </p:blipFill>
        <p:spPr bwMode="auto">
          <a:xfrm>
            <a:off x="-26815" y="-10331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574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E24EE-B49D-6772-D5E2-0E52B2BDB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C4190-998E-8270-7E5C-199F2D2D5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837271-5B46-8F38-4883-2AE921752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3359C4C8-DCB4-D77D-1E28-AE0C593B0767}"/>
              </a:ext>
            </a:extLst>
          </p:cNvPr>
          <p:cNvSpPr/>
          <p:nvPr/>
        </p:nvSpPr>
        <p:spPr>
          <a:xfrm>
            <a:off x="4886632" y="2971219"/>
            <a:ext cx="2922814" cy="1172482"/>
          </a:xfrm>
          <a:prstGeom prst="wedgeRoundRectCallout">
            <a:avLst>
              <a:gd name="adj1" fmla="val 145864"/>
              <a:gd name="adj2" fmla="val 12831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5- تعیین وضعیت درخواست</a:t>
            </a:r>
          </a:p>
        </p:txBody>
      </p:sp>
    </p:spTree>
    <p:extLst>
      <p:ext uri="{BB962C8B-B14F-4D97-AF65-F5344CB8AC3E}">
        <p14:creationId xmlns:p14="http://schemas.microsoft.com/office/powerpoint/2010/main" val="1631639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53A74-8A25-3F35-4DAA-1681B5366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C17B6-069B-68F7-88B8-A955BE84B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B972C-DDBB-F41E-7B0C-12EF4BED6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13A0AA88-D812-04BE-F2EB-7C7722837D8D}"/>
              </a:ext>
            </a:extLst>
          </p:cNvPr>
          <p:cNvSpPr/>
          <p:nvPr/>
        </p:nvSpPr>
        <p:spPr>
          <a:xfrm>
            <a:off x="3633019" y="1171916"/>
            <a:ext cx="2922814" cy="1172482"/>
          </a:xfrm>
          <a:prstGeom prst="wedgeRoundRectCallout">
            <a:avLst>
              <a:gd name="adj1" fmla="val 54028"/>
              <a:gd name="adj2" fmla="val 213850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6- وضعیت تعمیر</a:t>
            </a:r>
          </a:p>
        </p:txBody>
      </p:sp>
    </p:spTree>
    <p:extLst>
      <p:ext uri="{BB962C8B-B14F-4D97-AF65-F5344CB8AC3E}">
        <p14:creationId xmlns:p14="http://schemas.microsoft.com/office/powerpoint/2010/main" val="1191642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FCD8B-AD75-2539-7F41-4D92827B2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14347-0453-AFB5-64E3-B685113558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ECD5D1-9EBD-9822-7C75-8F6C56C43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A725E93A-5C89-F362-4A82-604253E405FD}"/>
              </a:ext>
            </a:extLst>
          </p:cNvPr>
          <p:cNvSpPr/>
          <p:nvPr/>
        </p:nvSpPr>
        <p:spPr>
          <a:xfrm>
            <a:off x="2143432" y="2256518"/>
            <a:ext cx="2922814" cy="1172482"/>
          </a:xfrm>
          <a:prstGeom prst="wedgeRoundRectCallout">
            <a:avLst>
              <a:gd name="adj1" fmla="val 2054"/>
              <a:gd name="adj2" fmla="val 17108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7- وضعیت فاکتور</a:t>
            </a:r>
          </a:p>
        </p:txBody>
      </p:sp>
    </p:spTree>
    <p:extLst>
      <p:ext uri="{BB962C8B-B14F-4D97-AF65-F5344CB8AC3E}">
        <p14:creationId xmlns:p14="http://schemas.microsoft.com/office/powerpoint/2010/main" val="3116224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DFA18-F28F-980A-C71F-3C535D7E3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A27BC-4BE2-1E47-8FB6-470B860AE1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D05BA0-ACCB-45CF-27EE-38B0F5888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5CC41398-EC1B-A4BB-557C-8F9D4D1CE0C1}"/>
              </a:ext>
            </a:extLst>
          </p:cNvPr>
          <p:cNvSpPr/>
          <p:nvPr/>
        </p:nvSpPr>
        <p:spPr>
          <a:xfrm>
            <a:off x="3819831" y="1171915"/>
            <a:ext cx="2736001" cy="1998987"/>
          </a:xfrm>
          <a:prstGeom prst="wedgeRoundRectCallout">
            <a:avLst>
              <a:gd name="adj1" fmla="val 212610"/>
              <a:gd name="adj2" fmla="val 7486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8- ثبت نتیجه تعمیرات در صورت انتخاب گزینه تعمیر در شبکه:</a:t>
            </a:r>
          </a:p>
        </p:txBody>
      </p:sp>
    </p:spTree>
    <p:extLst>
      <p:ext uri="{BB962C8B-B14F-4D97-AF65-F5344CB8AC3E}">
        <p14:creationId xmlns:p14="http://schemas.microsoft.com/office/powerpoint/2010/main" val="5783601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EE347-5E3D-E9DB-BC43-5CAAA7489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4FFC6C-995B-8710-D422-7EF14C5995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4006EF-C077-F4E8-C962-DBE44E692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87F3AF98-C5A2-1945-DF92-CAEA2175DB7D}"/>
              </a:ext>
            </a:extLst>
          </p:cNvPr>
          <p:cNvSpPr/>
          <p:nvPr/>
        </p:nvSpPr>
        <p:spPr>
          <a:xfrm>
            <a:off x="3633019" y="1171916"/>
            <a:ext cx="2922814" cy="1172482"/>
          </a:xfrm>
          <a:prstGeom prst="wedgeRoundRectCallout">
            <a:avLst>
              <a:gd name="adj1" fmla="val 191277"/>
              <a:gd name="adj2" fmla="val 154730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9- انتخاب فرد تعمیر کننده از بین کاربران سامانه </a:t>
            </a:r>
          </a:p>
        </p:txBody>
      </p:sp>
    </p:spTree>
    <p:extLst>
      <p:ext uri="{BB962C8B-B14F-4D97-AF65-F5344CB8AC3E}">
        <p14:creationId xmlns:p14="http://schemas.microsoft.com/office/powerpoint/2010/main" val="4256371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D45E1-209F-1CA0-A3F0-ED32D00AB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17F6A-D711-3E1D-A7FF-D959C2B819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D06B1D-D353-9A81-9988-D5CB6F1ED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41C28E08-604D-9A5F-8C3A-FD4DACBAF7B0}"/>
              </a:ext>
            </a:extLst>
          </p:cNvPr>
          <p:cNvSpPr/>
          <p:nvPr/>
        </p:nvSpPr>
        <p:spPr>
          <a:xfrm>
            <a:off x="3633019" y="1171916"/>
            <a:ext cx="2922814" cy="1172482"/>
          </a:xfrm>
          <a:prstGeom prst="wedgeRoundRectCallout">
            <a:avLst>
              <a:gd name="adj1" fmla="val 18706"/>
              <a:gd name="adj2" fmla="val 8806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10- تعیین تاریخ وزمان انجام</a:t>
            </a:r>
          </a:p>
        </p:txBody>
      </p:sp>
    </p:spTree>
    <p:extLst>
      <p:ext uri="{BB962C8B-B14F-4D97-AF65-F5344CB8AC3E}">
        <p14:creationId xmlns:p14="http://schemas.microsoft.com/office/powerpoint/2010/main" val="2665008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AE3E2-D310-1280-C74E-78AEE9FD97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3896" y="1814052"/>
            <a:ext cx="10781071" cy="2286000"/>
          </a:xfrm>
        </p:spPr>
        <p:txBody>
          <a:bodyPr>
            <a:normAutofit/>
          </a:bodyPr>
          <a:lstStyle/>
          <a:p>
            <a:r>
              <a:rPr lang="fa-IR" sz="5400" b="1" dirty="0">
                <a:cs typeface="B Zar" panose="00000400000000000000" pitchFamily="2" charset="-78"/>
              </a:rPr>
              <a:t>ثبت درخواست تعمیر توسط کاربر و ثبت نتایج تعمیرات در ستاد شهرستان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8A0C82-CC02-245E-521F-54593F54AD9D}"/>
              </a:ext>
            </a:extLst>
          </p:cNvPr>
          <p:cNvGrpSpPr/>
          <p:nvPr/>
        </p:nvGrpSpPr>
        <p:grpSpPr>
          <a:xfrm>
            <a:off x="-26815" y="-10331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D61D65D-202A-1BC5-DA35-59FDD2E7B7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BE1A9C37-4758-37F1-8952-AB0CFB5D3CBC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59686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78D5C-E902-DACD-1A84-F61ACDC41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814DBA-709F-4AA9-3FF9-D6BA70C5CD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2E1274-CEE0-8A08-61F4-A5255B938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60A6AC8E-F008-973E-E4FB-036C1BD1D72D}"/>
              </a:ext>
            </a:extLst>
          </p:cNvPr>
          <p:cNvSpPr/>
          <p:nvPr/>
        </p:nvSpPr>
        <p:spPr>
          <a:xfrm>
            <a:off x="6892413" y="3610477"/>
            <a:ext cx="2922814" cy="1172482"/>
          </a:xfrm>
          <a:prstGeom prst="wedgeRoundRectCallout">
            <a:avLst>
              <a:gd name="adj1" fmla="val -77168"/>
              <a:gd name="adj2" fmla="val -10690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11- انتخاب نوع تعمیر از لیست و ثبت</a:t>
            </a:r>
          </a:p>
        </p:txBody>
      </p:sp>
    </p:spTree>
    <p:extLst>
      <p:ext uri="{BB962C8B-B14F-4D97-AF65-F5344CB8AC3E}">
        <p14:creationId xmlns:p14="http://schemas.microsoft.com/office/powerpoint/2010/main" val="22331487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7A20C-028F-44E6-B2B2-8A3118031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DF94B1-76A0-1E28-3D9A-64C5348BA7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1181D0-9BE3-8A8F-FEF6-3035E911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F1CB5652-2C26-30A7-D883-1CEE636B9938}"/>
              </a:ext>
            </a:extLst>
          </p:cNvPr>
          <p:cNvSpPr/>
          <p:nvPr/>
        </p:nvSpPr>
        <p:spPr>
          <a:xfrm>
            <a:off x="7821561" y="1825625"/>
            <a:ext cx="2922814" cy="1172482"/>
          </a:xfrm>
          <a:prstGeom prst="wedgeRoundRectCallout">
            <a:avLst>
              <a:gd name="adj1" fmla="val -62535"/>
              <a:gd name="adj2" fmla="val 9560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11- ثبت اطلاعات داغی قطعات</a:t>
            </a:r>
          </a:p>
        </p:txBody>
      </p:sp>
    </p:spTree>
    <p:extLst>
      <p:ext uri="{BB962C8B-B14F-4D97-AF65-F5344CB8AC3E}">
        <p14:creationId xmlns:p14="http://schemas.microsoft.com/office/powerpoint/2010/main" val="3114441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F8C3B-D51F-8D0F-DAF9-676C53001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6284-94BD-E0F9-6B08-AAAE397473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1A55A0-FACD-BFC0-7440-A61870D4F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3827321E-DBF6-78DE-4F40-E2A3583C3BC1}"/>
              </a:ext>
            </a:extLst>
          </p:cNvPr>
          <p:cNvSpPr/>
          <p:nvPr/>
        </p:nvSpPr>
        <p:spPr>
          <a:xfrm>
            <a:off x="6095999" y="3271264"/>
            <a:ext cx="2922814" cy="1172482"/>
          </a:xfrm>
          <a:prstGeom prst="wedgeRoundRectCallout">
            <a:avLst>
              <a:gd name="adj1" fmla="val 90358"/>
              <a:gd name="adj2" fmla="val 8428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12- ثبت اطلاعات تاریخ تحویل و فرد تحویل گیرنده</a:t>
            </a:r>
          </a:p>
        </p:txBody>
      </p:sp>
    </p:spTree>
    <p:extLst>
      <p:ext uri="{BB962C8B-B14F-4D97-AF65-F5344CB8AC3E}">
        <p14:creationId xmlns:p14="http://schemas.microsoft.com/office/powerpoint/2010/main" val="34397728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CC0D9-462B-16E2-FA35-10D2A31C5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B79CE-669B-D6C2-CEE3-37A94093F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C82FA5-8AC3-B3F3-E09B-3E9475B53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AA85AC76-7C96-3AC1-A6CA-BD6A31EBACDA}"/>
              </a:ext>
            </a:extLst>
          </p:cNvPr>
          <p:cNvSpPr/>
          <p:nvPr/>
        </p:nvSpPr>
        <p:spPr>
          <a:xfrm>
            <a:off x="6892413" y="3610477"/>
            <a:ext cx="2922814" cy="1172482"/>
          </a:xfrm>
          <a:prstGeom prst="wedgeRoundRectCallout">
            <a:avLst>
              <a:gd name="adj1" fmla="val 30311"/>
              <a:gd name="adj2" fmla="val 7925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13- ثبت اطلاعات فاکتوها و مستندات و ثبت </a:t>
            </a:r>
          </a:p>
        </p:txBody>
      </p:sp>
    </p:spTree>
    <p:extLst>
      <p:ext uri="{BB962C8B-B14F-4D97-AF65-F5344CB8AC3E}">
        <p14:creationId xmlns:p14="http://schemas.microsoft.com/office/powerpoint/2010/main" val="28589230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F0E83-B20E-98D6-7458-989C37C15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691" y="2070906"/>
            <a:ext cx="10515600" cy="1325563"/>
          </a:xfrm>
        </p:spPr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حالت دوم: </a:t>
            </a:r>
            <a:r>
              <a:rPr lang="fa-IR" b="1" dirty="0">
                <a:cs typeface="B Zar" panose="00000400000000000000" pitchFamily="2" charset="-78"/>
              </a:rPr>
              <a:t>تعمیر در شبکه قابل انجام نیست.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4DC634-D965-0C15-E435-0018B31CA4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64" t="43719" r="12971" b="12602"/>
          <a:stretch/>
        </p:blipFill>
        <p:spPr bwMode="auto">
          <a:xfrm>
            <a:off x="-26815" y="-10331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91327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FDDD3-7804-4C0C-9577-BF58DC389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C278FA-A80C-3AF1-9E72-D0C0E082B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BAC047-813A-44FD-310F-A2B47B7E1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9AC169CA-ED56-0362-6597-8058E0F6F7C3}"/>
              </a:ext>
            </a:extLst>
          </p:cNvPr>
          <p:cNvSpPr/>
          <p:nvPr/>
        </p:nvSpPr>
        <p:spPr>
          <a:xfrm>
            <a:off x="5447071" y="2055813"/>
            <a:ext cx="2922814" cy="1172482"/>
          </a:xfrm>
          <a:prstGeom prst="wedgeRoundRectCallout">
            <a:avLst>
              <a:gd name="adj1" fmla="val 81275"/>
              <a:gd name="adj2" fmla="val 8051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ثبت اطلاعات شرکت و سایر اطلاعات خواسته شده و ثبت داغی قطعات</a:t>
            </a:r>
          </a:p>
        </p:txBody>
      </p:sp>
    </p:spTree>
    <p:extLst>
      <p:ext uri="{BB962C8B-B14F-4D97-AF65-F5344CB8AC3E}">
        <p14:creationId xmlns:p14="http://schemas.microsoft.com/office/powerpoint/2010/main" val="27769687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D04CE-FB1E-5E94-20BE-21498FB0B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5C199-0E28-4999-D0E6-6CE33B3013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696981-C2ED-14B5-5C1C-7EAC65BEE5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4B839A18-83BE-E84F-68DE-C96D69F1591D}"/>
              </a:ext>
            </a:extLst>
          </p:cNvPr>
          <p:cNvSpPr/>
          <p:nvPr/>
        </p:nvSpPr>
        <p:spPr>
          <a:xfrm>
            <a:off x="6095999" y="3271264"/>
            <a:ext cx="2922814" cy="1172482"/>
          </a:xfrm>
          <a:prstGeom prst="wedgeRoundRectCallout">
            <a:avLst>
              <a:gd name="adj1" fmla="val 90358"/>
              <a:gd name="adj2" fmla="val 8428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12- ثبت اطلاعات تاریخ تحویل و فرد تحویل گیرنده و فاکتر و مستندات مربوطه و ثبت نهایی</a:t>
            </a:r>
          </a:p>
        </p:txBody>
      </p:sp>
    </p:spTree>
    <p:extLst>
      <p:ext uri="{BB962C8B-B14F-4D97-AF65-F5344CB8AC3E}">
        <p14:creationId xmlns:p14="http://schemas.microsoft.com/office/powerpoint/2010/main" val="24975130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091AC-18B0-DAB0-C16E-9CEDB2B74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B8A58EF-A961-3A34-6C90-7E7E482086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75603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14822-3634-A75A-2A0A-69DB4492F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59396"/>
            <a:ext cx="10515600" cy="1325563"/>
          </a:xfrm>
        </p:spPr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الف- ثبت درخواست تعمیر توسط کاربر دستگاه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63534C7-149E-C176-8610-7865E8043E5E}"/>
              </a:ext>
            </a:extLst>
          </p:cNvPr>
          <p:cNvGrpSpPr/>
          <p:nvPr/>
        </p:nvGrpSpPr>
        <p:grpSpPr>
          <a:xfrm>
            <a:off x="-26815" y="-10331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F81CA5B-C494-92BF-E87A-97D457B4D4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4400CA49-DE36-4EE8-8531-B59B74877CBE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581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53CCD-9ED6-6C28-4C1C-A9A65A1D2F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B4FF91-4685-432A-E184-8F213F3392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9F6081-8D18-51C8-801B-3D547C901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331452E0-F0CB-15F3-78C5-75BCF33E42BC}"/>
              </a:ext>
            </a:extLst>
          </p:cNvPr>
          <p:cNvSpPr/>
          <p:nvPr/>
        </p:nvSpPr>
        <p:spPr>
          <a:xfrm>
            <a:off x="6095999" y="2669721"/>
            <a:ext cx="2922814" cy="1172482"/>
          </a:xfrm>
          <a:prstGeom prst="wedgeRoundRectCallout">
            <a:avLst>
              <a:gd name="adj1" fmla="val 112560"/>
              <a:gd name="adj2" fmla="val -6288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1-انتخاب گزینه "درخواست تعمیرات" از منوی اصلی سامانه توسط کاربر دستگاه</a:t>
            </a:r>
          </a:p>
        </p:txBody>
      </p:sp>
    </p:spTree>
    <p:extLst>
      <p:ext uri="{BB962C8B-B14F-4D97-AF65-F5344CB8AC3E}">
        <p14:creationId xmlns:p14="http://schemas.microsoft.com/office/powerpoint/2010/main" val="428028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63FBF-FACD-A5CF-F04F-8219BE5DB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20987-1B99-33E2-5FF7-E00BE7BEA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874B0B-2F30-BAD8-B9C9-6FA366E23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95A8FC61-9866-1BC6-69E9-9233D7603B3C}"/>
              </a:ext>
            </a:extLst>
          </p:cNvPr>
          <p:cNvSpPr/>
          <p:nvPr/>
        </p:nvSpPr>
        <p:spPr>
          <a:xfrm>
            <a:off x="6095999" y="2669721"/>
            <a:ext cx="2922814" cy="1172482"/>
          </a:xfrm>
          <a:prstGeom prst="wedgeRoundRectCallout">
            <a:avLst>
              <a:gd name="adj1" fmla="val -197262"/>
              <a:gd name="adj2" fmla="val 8806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2-جستجو و انتخاب تجهیز مورد نظر از لیست تجهیزات آن واحد</a:t>
            </a:r>
          </a:p>
        </p:txBody>
      </p:sp>
    </p:spTree>
    <p:extLst>
      <p:ext uri="{BB962C8B-B14F-4D97-AF65-F5344CB8AC3E}">
        <p14:creationId xmlns:p14="http://schemas.microsoft.com/office/powerpoint/2010/main" val="3458304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6E53D-C5C4-F878-C601-2B42D46F3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8DA47-A80F-FE7B-1688-1A7123DE5B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E66A23-EC8F-0BB4-C3FE-E6804B5FB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96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2985737B-DBEB-1BE0-4249-10B79D1ADFA3}"/>
              </a:ext>
            </a:extLst>
          </p:cNvPr>
          <p:cNvSpPr/>
          <p:nvPr/>
        </p:nvSpPr>
        <p:spPr>
          <a:xfrm>
            <a:off x="2128683" y="1395344"/>
            <a:ext cx="2922814" cy="1172482"/>
          </a:xfrm>
          <a:prstGeom prst="wedgeRoundRectCallout">
            <a:avLst>
              <a:gd name="adj1" fmla="val 88340"/>
              <a:gd name="adj2" fmla="val 10944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3- تعیین سطح اضطرار ، تاریخ درخواست تعمیر، توضیحات مربوط به وضعیت دستگاه و عیب مشاهده شده و ثبت نهایی درخواست </a:t>
            </a:r>
          </a:p>
        </p:txBody>
      </p:sp>
    </p:spTree>
    <p:extLst>
      <p:ext uri="{BB962C8B-B14F-4D97-AF65-F5344CB8AC3E}">
        <p14:creationId xmlns:p14="http://schemas.microsoft.com/office/powerpoint/2010/main" val="3784120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60482-4312-D510-8377-6A692FE71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8061F-D551-76F1-3DE7-C04A2FA972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D075CC-FFC0-BA83-E682-5013A9146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418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739C8-97D6-301D-A350-067EBEB9B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8A1FD-BB01-9DC8-D40A-5672884DC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B97F36-5CCB-D6DD-4D06-9680B938EFD2}"/>
              </a:ext>
            </a:extLst>
          </p:cNvPr>
          <p:cNvSpPr txBox="1">
            <a:spLocks/>
          </p:cNvSpPr>
          <p:nvPr/>
        </p:nvSpPr>
        <p:spPr>
          <a:xfrm>
            <a:off x="838200" y="2459396"/>
            <a:ext cx="10515600" cy="240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ب- مشاهده درخواستهای تعمیرات و ثبت نتایج تعمیرات در سامانه توسط ستاد شهرستان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D11FBB8-CD96-243C-6CE8-B35661961870}"/>
              </a:ext>
            </a:extLst>
          </p:cNvPr>
          <p:cNvGrpSpPr/>
          <p:nvPr/>
        </p:nvGrpSpPr>
        <p:grpSpPr>
          <a:xfrm>
            <a:off x="-26815" y="-10331"/>
            <a:ext cx="12245629" cy="2081237"/>
            <a:chOff x="-82060" y="21572"/>
            <a:chExt cx="12245629" cy="208123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13B746B-1DCB-027C-DD9A-437F88D308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8">
              <a:extLst>
                <a:ext uri="{FF2B5EF4-FFF2-40B4-BE49-F238E27FC236}">
                  <a16:creationId xmlns:a16="http://schemas.microsoft.com/office/drawing/2014/main" id="{F125AED0-2B1B-CD70-FAFA-14A1CCB445FA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8959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4ECD0-AFF8-8AC0-0F3B-E9FC57A35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5AD022-2503-21BC-F251-268EF3A4F4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799389-F9F0-754C-69D8-D54E082ECB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74844EA2-9DCD-5DE7-CFC1-0E92BAA64B5F}"/>
              </a:ext>
            </a:extLst>
          </p:cNvPr>
          <p:cNvSpPr/>
          <p:nvPr/>
        </p:nvSpPr>
        <p:spPr>
          <a:xfrm>
            <a:off x="5668296" y="1825625"/>
            <a:ext cx="2922814" cy="1172482"/>
          </a:xfrm>
          <a:prstGeom prst="wedgeRoundRectCallout">
            <a:avLst>
              <a:gd name="adj1" fmla="val 133249"/>
              <a:gd name="adj2" fmla="val 7296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1- انتخاب گزینه "تعمیرات جاری“ از منوی تعمیرات</a:t>
            </a:r>
          </a:p>
        </p:txBody>
      </p:sp>
    </p:spTree>
    <p:extLst>
      <p:ext uri="{BB962C8B-B14F-4D97-AF65-F5344CB8AC3E}">
        <p14:creationId xmlns:p14="http://schemas.microsoft.com/office/powerpoint/2010/main" val="3865194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285</Words>
  <Application>Microsoft Office PowerPoint</Application>
  <PresentationFormat>Widescreen</PresentationFormat>
  <Paragraphs>36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B Zar</vt:lpstr>
      <vt:lpstr>Calibri</vt:lpstr>
      <vt:lpstr>Calibri Light</vt:lpstr>
      <vt:lpstr>Times New Roman</vt:lpstr>
      <vt:lpstr>Office Theme</vt:lpstr>
      <vt:lpstr>PowerPoint Presentation</vt:lpstr>
      <vt:lpstr>ثبت درخواست تعمیر توسط کاربر و ثبت نتایج تعمیرات در ستاد شهرستان</vt:lpstr>
      <vt:lpstr>الف- ثبت درخواست تعمیر توسط کاربر دستگاه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حالت اول: تعمیر در شبکه قابل انجام است.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حالت دوم: تعمیر در شبکه قابل انجام نیست.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ثبت درخواست تعمیر توسط کاربر و ثبت نتایج تعمیرات در ستاد شهرستان</dc:title>
  <dc:creator>عباس پورشریفی</dc:creator>
  <cp:lastModifiedBy>عباس پورشریفی</cp:lastModifiedBy>
  <cp:revision>5</cp:revision>
  <dcterms:created xsi:type="dcterms:W3CDTF">2024-07-06T06:45:40Z</dcterms:created>
  <dcterms:modified xsi:type="dcterms:W3CDTF">2024-07-22T04:15:23Z</dcterms:modified>
</cp:coreProperties>
</file>