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426" r:id="rId2"/>
    <p:sldId id="256" r:id="rId3"/>
    <p:sldId id="416" r:id="rId4"/>
    <p:sldId id="422" r:id="rId5"/>
    <p:sldId id="424" r:id="rId6"/>
    <p:sldId id="425" r:id="rId7"/>
    <p:sldId id="417" r:id="rId8"/>
    <p:sldId id="427" r:id="rId9"/>
    <p:sldId id="419" r:id="rId10"/>
    <p:sldId id="420" r:id="rId11"/>
    <p:sldId id="327" r:id="rId12"/>
    <p:sldId id="370" r:id="rId13"/>
    <p:sldId id="352" r:id="rId14"/>
    <p:sldId id="351" r:id="rId15"/>
    <p:sldId id="353" r:id="rId16"/>
    <p:sldId id="354" r:id="rId17"/>
    <p:sldId id="355" r:id="rId18"/>
    <p:sldId id="359" r:id="rId19"/>
    <p:sldId id="356" r:id="rId20"/>
    <p:sldId id="358" r:id="rId21"/>
    <p:sldId id="360" r:id="rId22"/>
    <p:sldId id="361" r:id="rId23"/>
    <p:sldId id="362" r:id="rId24"/>
    <p:sldId id="363" r:id="rId25"/>
    <p:sldId id="364" r:id="rId26"/>
    <p:sldId id="365" r:id="rId27"/>
    <p:sldId id="366" r:id="rId28"/>
    <p:sldId id="367" r:id="rId29"/>
    <p:sldId id="368" r:id="rId30"/>
    <p:sldId id="421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FFAC33"/>
    <a:srgbClr val="BC7000"/>
    <a:srgbClr val="544000"/>
    <a:srgbClr val="FFD79B"/>
    <a:srgbClr val="000000"/>
    <a:srgbClr val="FB03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08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59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A88CBB-612E-46E8-ADB1-DB603643C6B9}" type="doc">
      <dgm:prSet loTypeId="urn:microsoft.com/office/officeart/2005/8/layout/cycle2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AB3E1F1-DCA9-4C46-BB11-C874E18A61BC}">
      <dgm:prSet phldrT="[Text]" custT="1"/>
      <dgm:spPr/>
      <dgm:t>
        <a:bodyPr/>
        <a:lstStyle/>
        <a:p>
          <a:r>
            <a:rPr lang="fa-IR" sz="2000" b="1" dirty="0">
              <a:cs typeface="B Zar" panose="00000400000000000000" pitchFamily="2" charset="-78"/>
            </a:rPr>
            <a:t>خرید </a:t>
          </a:r>
        </a:p>
      </dgm:t>
    </dgm:pt>
    <dgm:pt modelId="{0EE15EFF-3651-41B0-9E0C-F5C6790C3F96}" type="parTrans" cxnId="{97AE25CC-890B-4E3C-8DF1-AE714B402FB8}">
      <dgm:prSet/>
      <dgm:spPr/>
      <dgm:t>
        <a:bodyPr/>
        <a:lstStyle/>
        <a:p>
          <a:endParaRPr lang="en-US" sz="1400" b="1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C50B93C8-8E9A-4E08-812F-55DD1666A405}" type="sibTrans" cxnId="{97AE25CC-890B-4E3C-8DF1-AE714B402FB8}">
      <dgm:prSet custT="1"/>
      <dgm:spPr/>
      <dgm:t>
        <a:bodyPr/>
        <a:lstStyle/>
        <a:p>
          <a:endParaRPr lang="en-US" sz="1400" b="1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83FFD7D2-B337-4076-84CC-E101F73ED522}">
      <dgm:prSet phldrT="[Text]" custT="1"/>
      <dgm:spPr/>
      <dgm:t>
        <a:bodyPr/>
        <a:lstStyle/>
        <a:p>
          <a:r>
            <a:rPr lang="fa-IR" sz="1800" b="1" dirty="0">
              <a:cs typeface="B Zar" panose="00000400000000000000" pitchFamily="2" charset="-78"/>
            </a:rPr>
            <a:t>تحویل</a:t>
          </a:r>
          <a:endParaRPr lang="en-US" sz="1800" b="1" dirty="0">
            <a:cs typeface="B Zar" panose="00000400000000000000" pitchFamily="2" charset="-78"/>
          </a:endParaRPr>
        </a:p>
      </dgm:t>
    </dgm:pt>
    <dgm:pt modelId="{8E372594-2DDD-4D6F-8863-708F1CD895AF}" type="parTrans" cxnId="{E9A5604C-B10C-4470-A643-2DBCD0FF3938}">
      <dgm:prSet/>
      <dgm:spPr/>
      <dgm:t>
        <a:bodyPr/>
        <a:lstStyle/>
        <a:p>
          <a:endParaRPr lang="en-US" sz="1400" b="1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BB75940E-7778-4228-8172-8BD93E3941AF}" type="sibTrans" cxnId="{E9A5604C-B10C-4470-A643-2DBCD0FF3938}">
      <dgm:prSet custT="1"/>
      <dgm:spPr/>
      <dgm:t>
        <a:bodyPr/>
        <a:lstStyle/>
        <a:p>
          <a:endParaRPr lang="en-US" sz="1400" b="1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0A3CD8AE-5C4E-4C98-A515-4AE14A003DBE}">
      <dgm:prSet phldrT="[Text]" custT="1"/>
      <dgm:spPr/>
      <dgm:t>
        <a:bodyPr/>
        <a:lstStyle/>
        <a:p>
          <a:r>
            <a:rPr lang="fa-IR" sz="1400" b="1">
              <a:cs typeface="B Zar" panose="00000400000000000000" pitchFamily="2" charset="-78"/>
            </a:rPr>
            <a:t>شروع استفاده</a:t>
          </a:r>
          <a:endParaRPr lang="en-US" sz="1400" b="1" dirty="0">
            <a:cs typeface="B Zar" panose="00000400000000000000" pitchFamily="2" charset="-78"/>
          </a:endParaRPr>
        </a:p>
      </dgm:t>
    </dgm:pt>
    <dgm:pt modelId="{4C6D17DC-4452-4930-B3C1-417305B48AC6}" type="parTrans" cxnId="{2308DD8D-3258-4373-B2B0-1F73749329F6}">
      <dgm:prSet/>
      <dgm:spPr/>
      <dgm:t>
        <a:bodyPr/>
        <a:lstStyle/>
        <a:p>
          <a:endParaRPr lang="en-US" sz="1400" b="1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F229F7BD-A3EA-46CE-AF31-A050E8B5065D}" type="sibTrans" cxnId="{2308DD8D-3258-4373-B2B0-1F73749329F6}">
      <dgm:prSet custT="1"/>
      <dgm:spPr/>
      <dgm:t>
        <a:bodyPr/>
        <a:lstStyle/>
        <a:p>
          <a:endParaRPr lang="en-US" sz="1400" b="1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5189E3DC-F265-47DF-8CA6-084794215689}">
      <dgm:prSet phldrT="[Text]" custT="1"/>
      <dgm:spPr>
        <a:solidFill>
          <a:srgbClr val="F793A1"/>
        </a:solidFill>
      </dgm:spPr>
      <dgm:t>
        <a:bodyPr/>
        <a:lstStyle/>
        <a:p>
          <a:r>
            <a:rPr lang="fa-IR" sz="1400" b="1">
              <a:cs typeface="B Zar" panose="00000400000000000000" pitchFamily="2" charset="-78"/>
            </a:rPr>
            <a:t>سرویس دوره ای</a:t>
          </a:r>
          <a:endParaRPr lang="en-US" sz="1400" b="1" dirty="0">
            <a:cs typeface="B Zar" panose="00000400000000000000" pitchFamily="2" charset="-78"/>
          </a:endParaRPr>
        </a:p>
      </dgm:t>
    </dgm:pt>
    <dgm:pt modelId="{F3746A80-83A1-4F9D-B70A-777000265A0B}" type="sibTrans" cxnId="{D8A57C16-530A-4A61-8426-4157F54E0620}">
      <dgm:prSet custT="1"/>
      <dgm:spPr>
        <a:solidFill>
          <a:srgbClr val="F793A1"/>
        </a:solidFill>
      </dgm:spPr>
      <dgm:t>
        <a:bodyPr/>
        <a:lstStyle/>
        <a:p>
          <a:endParaRPr lang="en-US" sz="1400" b="1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1B7BEDAE-3443-4D6C-B842-FD1AB4332F69}" type="parTrans" cxnId="{D8A57C16-530A-4A61-8426-4157F54E0620}">
      <dgm:prSet/>
      <dgm:spPr/>
      <dgm:t>
        <a:bodyPr/>
        <a:lstStyle/>
        <a:p>
          <a:endParaRPr lang="en-US" sz="1400" b="1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03BCEF17-8521-4745-98F9-AD0CF7901FB3}">
      <dgm:prSet phldrT="[Text]" custT="1"/>
      <dgm:spPr/>
      <dgm:t>
        <a:bodyPr/>
        <a:lstStyle/>
        <a:p>
          <a:r>
            <a:rPr lang="fa-IR" sz="1400" b="1">
              <a:cs typeface="B Zar" panose="00000400000000000000" pitchFamily="2" charset="-78"/>
            </a:rPr>
            <a:t>نگهداری پیشگیرانه</a:t>
          </a:r>
          <a:endParaRPr lang="en-US" sz="1400" b="1" dirty="0">
            <a:cs typeface="B Zar" panose="00000400000000000000" pitchFamily="2" charset="-78"/>
          </a:endParaRPr>
        </a:p>
      </dgm:t>
    </dgm:pt>
    <dgm:pt modelId="{FE7E9547-737B-4BB8-A883-E8569315F51D}" type="sibTrans" cxnId="{C8B453AC-D17F-4C85-A5C1-DDA5DF1A526D}">
      <dgm:prSet custT="1"/>
      <dgm:spPr/>
      <dgm:t>
        <a:bodyPr/>
        <a:lstStyle/>
        <a:p>
          <a:endParaRPr lang="en-US" sz="1400" b="1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9374FF63-184B-42CE-8DFB-83FCADC3A6F5}" type="parTrans" cxnId="{C8B453AC-D17F-4C85-A5C1-DDA5DF1A526D}">
      <dgm:prSet/>
      <dgm:spPr/>
      <dgm:t>
        <a:bodyPr/>
        <a:lstStyle/>
        <a:p>
          <a:endParaRPr lang="en-US" sz="1400" b="1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895F18E9-4D30-4805-B588-55259166746D}">
      <dgm:prSet custT="1"/>
      <dgm:spPr>
        <a:solidFill>
          <a:srgbClr val="F793A1"/>
        </a:solidFill>
      </dgm:spPr>
      <dgm:t>
        <a:bodyPr/>
        <a:lstStyle/>
        <a:p>
          <a:r>
            <a:rPr lang="fa-IR" sz="1400" b="1" dirty="0">
              <a:cs typeface="B Zar" panose="00000400000000000000" pitchFamily="2" charset="-78"/>
            </a:rPr>
            <a:t>کالیبراسیون</a:t>
          </a:r>
          <a:endParaRPr lang="en-US" sz="1400" b="1" dirty="0">
            <a:cs typeface="B Zar" panose="00000400000000000000" pitchFamily="2" charset="-78"/>
          </a:endParaRPr>
        </a:p>
      </dgm:t>
    </dgm:pt>
    <dgm:pt modelId="{E5B28417-B94B-4A0B-BFC2-9D82B5A2C5BF}" type="parTrans" cxnId="{B1D3906C-6F38-46C6-BBB9-7919398151C9}">
      <dgm:prSet/>
      <dgm:spPr/>
      <dgm:t>
        <a:bodyPr/>
        <a:lstStyle/>
        <a:p>
          <a:endParaRPr lang="en-US" sz="1400" b="1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E215FFE0-66D8-47D5-8017-B413533089C3}" type="sibTrans" cxnId="{B1D3906C-6F38-46C6-BBB9-7919398151C9}">
      <dgm:prSet custT="1"/>
      <dgm:spPr/>
      <dgm:t>
        <a:bodyPr/>
        <a:lstStyle/>
        <a:p>
          <a:endParaRPr lang="en-US" sz="1400" b="1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659437D3-FC4E-4A98-BACC-7D4E9F09855A}">
      <dgm:prSet custT="1"/>
      <dgm:spPr/>
      <dgm:t>
        <a:bodyPr/>
        <a:lstStyle/>
        <a:p>
          <a:r>
            <a:rPr lang="fa-IR" sz="1400" b="1">
              <a:cs typeface="B Zar" panose="00000400000000000000" pitchFamily="2" charset="-78"/>
            </a:rPr>
            <a:t>خروج از چرخه استفاده</a:t>
          </a:r>
          <a:endParaRPr lang="en-US" sz="1400" b="1" dirty="0">
            <a:cs typeface="B Zar" panose="00000400000000000000" pitchFamily="2" charset="-78"/>
          </a:endParaRPr>
        </a:p>
      </dgm:t>
    </dgm:pt>
    <dgm:pt modelId="{6B51B92F-D2A4-4918-863B-5A302FCB990D}" type="parTrans" cxnId="{34D9BC0D-FBEA-4413-A3EE-509834A3DD19}">
      <dgm:prSet/>
      <dgm:spPr/>
      <dgm:t>
        <a:bodyPr/>
        <a:lstStyle/>
        <a:p>
          <a:endParaRPr lang="en-US" sz="1400" b="1">
            <a:solidFill>
              <a:schemeClr val="tx1"/>
            </a:solidFill>
          </a:endParaRPr>
        </a:p>
      </dgm:t>
    </dgm:pt>
    <dgm:pt modelId="{EEFDE992-F826-4DFC-B23F-656CBE8780C4}" type="sibTrans" cxnId="{34D9BC0D-FBEA-4413-A3EE-509834A3DD19}">
      <dgm:prSet custT="1"/>
      <dgm:spPr>
        <a:noFill/>
      </dgm:spPr>
      <dgm:t>
        <a:bodyPr/>
        <a:lstStyle/>
        <a:p>
          <a:endParaRPr lang="en-US" sz="1400" b="1">
            <a:solidFill>
              <a:schemeClr val="tx1"/>
            </a:solidFill>
          </a:endParaRPr>
        </a:p>
      </dgm:t>
    </dgm:pt>
    <dgm:pt modelId="{C74134F0-ACC2-4BAD-B2FB-565D91B1F985}">
      <dgm:prSet custT="1"/>
      <dgm:spPr/>
      <dgm:t>
        <a:bodyPr/>
        <a:lstStyle/>
        <a:p>
          <a:r>
            <a:rPr lang="fa-IR" sz="1800" b="1" dirty="0">
              <a:solidFill>
                <a:schemeClr val="bg1"/>
              </a:solidFill>
              <a:cs typeface="B Zar" panose="00000400000000000000" pitchFamily="2" charset="-78"/>
            </a:rPr>
            <a:t>تشکیل شناسنامه</a:t>
          </a:r>
          <a:endParaRPr lang="en-US" sz="1800" b="1" dirty="0">
            <a:solidFill>
              <a:schemeClr val="bg1"/>
            </a:solidFill>
            <a:cs typeface="B Zar" panose="00000400000000000000" pitchFamily="2" charset="-78"/>
          </a:endParaRPr>
        </a:p>
      </dgm:t>
    </dgm:pt>
    <dgm:pt modelId="{5C3DBFBE-063D-4A2B-8B73-55C32A4F6FDF}" type="parTrans" cxnId="{9CDCC954-76D9-4BA2-8922-07517C54EE6E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3C2FD466-DCC2-4107-B03E-330A195682CE}" type="sibTrans" cxnId="{9CDCC954-76D9-4BA2-8922-07517C54EE6E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12731B48-3458-4FE2-AC17-696D119DC25F}" type="pres">
      <dgm:prSet presAssocID="{73A88CBB-612E-46E8-ADB1-DB603643C6B9}" presName="cycle" presStyleCnt="0">
        <dgm:presLayoutVars>
          <dgm:dir/>
          <dgm:resizeHandles val="exact"/>
        </dgm:presLayoutVars>
      </dgm:prSet>
      <dgm:spPr/>
    </dgm:pt>
    <dgm:pt modelId="{B61B5373-F065-4F90-9752-10BD74AB23EA}" type="pres">
      <dgm:prSet presAssocID="{FAB3E1F1-DCA9-4C46-BB11-C874E18A61BC}" presName="node" presStyleLbl="node1" presStyleIdx="0" presStyleCnt="8" custRadScaleRad="103363" custRadScaleInc="150477">
        <dgm:presLayoutVars>
          <dgm:bulletEnabled val="1"/>
        </dgm:presLayoutVars>
      </dgm:prSet>
      <dgm:spPr/>
    </dgm:pt>
    <dgm:pt modelId="{B02D5E8C-EA98-4A9B-A256-31047BF3E85D}" type="pres">
      <dgm:prSet presAssocID="{C50B93C8-8E9A-4E08-812F-55DD1666A405}" presName="sibTrans" presStyleLbl="sibTrans2D1" presStyleIdx="0" presStyleCnt="8"/>
      <dgm:spPr/>
    </dgm:pt>
    <dgm:pt modelId="{1BC2B136-1BD1-4456-9AD1-0500A297BC4F}" type="pres">
      <dgm:prSet presAssocID="{C50B93C8-8E9A-4E08-812F-55DD1666A405}" presName="connectorText" presStyleLbl="sibTrans2D1" presStyleIdx="0" presStyleCnt="8"/>
      <dgm:spPr/>
    </dgm:pt>
    <dgm:pt modelId="{8C12F7A9-8331-42F0-A17C-6FE58B6CE5EC}" type="pres">
      <dgm:prSet presAssocID="{83FFD7D2-B337-4076-84CC-E101F73ED522}" presName="node" presStyleLbl="node1" presStyleIdx="1" presStyleCnt="8" custRadScaleRad="158300" custRadScaleInc="82081">
        <dgm:presLayoutVars>
          <dgm:bulletEnabled val="1"/>
        </dgm:presLayoutVars>
      </dgm:prSet>
      <dgm:spPr/>
    </dgm:pt>
    <dgm:pt modelId="{302C6BC0-A957-47A5-9FAA-2BF4FF0A750B}" type="pres">
      <dgm:prSet presAssocID="{BB75940E-7778-4228-8172-8BD93E3941AF}" presName="sibTrans" presStyleLbl="sibTrans2D1" presStyleIdx="1" presStyleCnt="8"/>
      <dgm:spPr/>
    </dgm:pt>
    <dgm:pt modelId="{EB6695DD-830D-47BB-9E59-745AB4FE5CF4}" type="pres">
      <dgm:prSet presAssocID="{BB75940E-7778-4228-8172-8BD93E3941AF}" presName="connectorText" presStyleLbl="sibTrans2D1" presStyleIdx="1" presStyleCnt="8"/>
      <dgm:spPr/>
    </dgm:pt>
    <dgm:pt modelId="{45C54B71-1E18-4D99-9544-E20F94BD5009}" type="pres">
      <dgm:prSet presAssocID="{C74134F0-ACC2-4BAD-B2FB-565D91B1F985}" presName="node" presStyleLbl="node1" presStyleIdx="2" presStyleCnt="8" custRadScaleRad="170920">
        <dgm:presLayoutVars>
          <dgm:bulletEnabled val="1"/>
        </dgm:presLayoutVars>
      </dgm:prSet>
      <dgm:spPr/>
    </dgm:pt>
    <dgm:pt modelId="{384EA292-AF7D-4F06-AE47-9479F9AD4487}" type="pres">
      <dgm:prSet presAssocID="{3C2FD466-DCC2-4107-B03E-330A195682CE}" presName="sibTrans" presStyleLbl="sibTrans2D1" presStyleIdx="2" presStyleCnt="8"/>
      <dgm:spPr/>
    </dgm:pt>
    <dgm:pt modelId="{07CDE921-3A7C-4102-9450-070FE579AA25}" type="pres">
      <dgm:prSet presAssocID="{3C2FD466-DCC2-4107-B03E-330A195682CE}" presName="connectorText" presStyleLbl="sibTrans2D1" presStyleIdx="2" presStyleCnt="8"/>
      <dgm:spPr/>
    </dgm:pt>
    <dgm:pt modelId="{D631B112-4960-4596-8462-7117CDB17AC2}" type="pres">
      <dgm:prSet presAssocID="{0A3CD8AE-5C4E-4C98-A515-4AE14A003DBE}" presName="node" presStyleLbl="node1" presStyleIdx="3" presStyleCnt="8" custRadScaleRad="158300" custRadScaleInc="-82081">
        <dgm:presLayoutVars>
          <dgm:bulletEnabled val="1"/>
        </dgm:presLayoutVars>
      </dgm:prSet>
      <dgm:spPr/>
    </dgm:pt>
    <dgm:pt modelId="{0A390E4F-8601-4F24-A902-3DBCEED6D4B5}" type="pres">
      <dgm:prSet presAssocID="{F229F7BD-A3EA-46CE-AF31-A050E8B5065D}" presName="sibTrans" presStyleLbl="sibTrans2D1" presStyleIdx="3" presStyleCnt="8"/>
      <dgm:spPr/>
    </dgm:pt>
    <dgm:pt modelId="{9DC7CCCA-7A80-4CF1-ACDE-6097B7E42681}" type="pres">
      <dgm:prSet presAssocID="{F229F7BD-A3EA-46CE-AF31-A050E8B5065D}" presName="connectorText" presStyleLbl="sibTrans2D1" presStyleIdx="3" presStyleCnt="8"/>
      <dgm:spPr/>
    </dgm:pt>
    <dgm:pt modelId="{3CC2F66F-2F09-49C6-B4E2-99D8FFFF007D}" type="pres">
      <dgm:prSet presAssocID="{5189E3DC-F265-47DF-8CA6-084794215689}" presName="node" presStyleLbl="node1" presStyleIdx="4" presStyleCnt="8" custRadScaleRad="122597" custRadScaleInc="-157085">
        <dgm:presLayoutVars>
          <dgm:bulletEnabled val="1"/>
        </dgm:presLayoutVars>
      </dgm:prSet>
      <dgm:spPr/>
    </dgm:pt>
    <dgm:pt modelId="{5670D021-A929-4ECC-A74C-DEA8BD50A8F5}" type="pres">
      <dgm:prSet presAssocID="{F3746A80-83A1-4F9D-B70A-777000265A0B}" presName="sibTrans" presStyleLbl="sibTrans2D1" presStyleIdx="4" presStyleCnt="8" custScaleX="117101" custLinFactNeighborX="4115" custLinFactNeighborY="25231"/>
      <dgm:spPr/>
    </dgm:pt>
    <dgm:pt modelId="{C282C339-C86D-4588-9587-65C902E936E3}" type="pres">
      <dgm:prSet presAssocID="{F3746A80-83A1-4F9D-B70A-777000265A0B}" presName="connectorText" presStyleLbl="sibTrans2D1" presStyleIdx="4" presStyleCnt="8"/>
      <dgm:spPr/>
    </dgm:pt>
    <dgm:pt modelId="{CD9B80F3-E5A0-4FC5-913F-9F5C55425CFA}" type="pres">
      <dgm:prSet presAssocID="{895F18E9-4D30-4805-B588-55259166746D}" presName="node" presStyleLbl="node1" presStyleIdx="5" presStyleCnt="8" custRadScaleRad="70712" custRadScaleInc="-200750">
        <dgm:presLayoutVars>
          <dgm:bulletEnabled val="1"/>
        </dgm:presLayoutVars>
      </dgm:prSet>
      <dgm:spPr/>
    </dgm:pt>
    <dgm:pt modelId="{FD380FA4-97BC-44D0-A546-0275E03EE289}" type="pres">
      <dgm:prSet presAssocID="{E215FFE0-66D8-47D5-8017-B413533089C3}" presName="sibTrans" presStyleLbl="sibTrans2D1" presStyleIdx="5" presStyleCnt="8"/>
      <dgm:spPr/>
    </dgm:pt>
    <dgm:pt modelId="{817A1118-09D2-471B-A547-0195E572DBF4}" type="pres">
      <dgm:prSet presAssocID="{E215FFE0-66D8-47D5-8017-B413533089C3}" presName="connectorText" presStyleLbl="sibTrans2D1" presStyleIdx="5" presStyleCnt="8"/>
      <dgm:spPr/>
    </dgm:pt>
    <dgm:pt modelId="{C02B4CC8-F85E-4441-9AF2-8C2E05298AFF}" type="pres">
      <dgm:prSet presAssocID="{03BCEF17-8521-4745-98F9-AD0CF7901FB3}" presName="node" presStyleLbl="node1" presStyleIdx="6" presStyleCnt="8" custRadScaleRad="25264">
        <dgm:presLayoutVars>
          <dgm:bulletEnabled val="1"/>
        </dgm:presLayoutVars>
      </dgm:prSet>
      <dgm:spPr/>
    </dgm:pt>
    <dgm:pt modelId="{73B72F63-634C-4CEB-9C70-365A5C710347}" type="pres">
      <dgm:prSet presAssocID="{FE7E9547-737B-4BB8-A883-E8569315F51D}" presName="sibTrans" presStyleLbl="sibTrans2D1" presStyleIdx="6" presStyleCnt="8"/>
      <dgm:spPr/>
    </dgm:pt>
    <dgm:pt modelId="{0C319DE1-8601-4DBF-8580-955338E0C63A}" type="pres">
      <dgm:prSet presAssocID="{FE7E9547-737B-4BB8-A883-E8569315F51D}" presName="connectorText" presStyleLbl="sibTrans2D1" presStyleIdx="6" presStyleCnt="8"/>
      <dgm:spPr/>
    </dgm:pt>
    <dgm:pt modelId="{85C25990-ED5F-48BF-BB16-59D310CFDFDB}" type="pres">
      <dgm:prSet presAssocID="{659437D3-FC4E-4A98-BACC-7D4E9F09855A}" presName="node" presStyleLbl="node1" presStyleIdx="7" presStyleCnt="8" custRadScaleRad="90821" custRadScaleInc="-113640">
        <dgm:presLayoutVars>
          <dgm:bulletEnabled val="1"/>
        </dgm:presLayoutVars>
      </dgm:prSet>
      <dgm:spPr/>
    </dgm:pt>
    <dgm:pt modelId="{9C461E6D-A1EE-41CA-B5BD-B0C094DA8EB9}" type="pres">
      <dgm:prSet presAssocID="{EEFDE992-F826-4DFC-B23F-656CBE8780C4}" presName="sibTrans" presStyleLbl="sibTrans2D1" presStyleIdx="7" presStyleCnt="8"/>
      <dgm:spPr/>
    </dgm:pt>
    <dgm:pt modelId="{149F0834-9C2C-4931-8CDF-49D5185E0A6C}" type="pres">
      <dgm:prSet presAssocID="{EEFDE992-F826-4DFC-B23F-656CBE8780C4}" presName="connectorText" presStyleLbl="sibTrans2D1" presStyleIdx="7" presStyleCnt="8"/>
      <dgm:spPr/>
    </dgm:pt>
  </dgm:ptLst>
  <dgm:cxnLst>
    <dgm:cxn modelId="{34D9BC0D-FBEA-4413-A3EE-509834A3DD19}" srcId="{73A88CBB-612E-46E8-ADB1-DB603643C6B9}" destId="{659437D3-FC4E-4A98-BACC-7D4E9F09855A}" srcOrd="7" destOrd="0" parTransId="{6B51B92F-D2A4-4918-863B-5A302FCB990D}" sibTransId="{EEFDE992-F826-4DFC-B23F-656CBE8780C4}"/>
    <dgm:cxn modelId="{ACEC2B14-C74E-42C9-8986-50D0B7E7CC33}" type="presOf" srcId="{F229F7BD-A3EA-46CE-AF31-A050E8B5065D}" destId="{0A390E4F-8601-4F24-A902-3DBCEED6D4B5}" srcOrd="0" destOrd="0" presId="urn:microsoft.com/office/officeart/2005/8/layout/cycle2"/>
    <dgm:cxn modelId="{D8A57C16-530A-4A61-8426-4157F54E0620}" srcId="{73A88CBB-612E-46E8-ADB1-DB603643C6B9}" destId="{5189E3DC-F265-47DF-8CA6-084794215689}" srcOrd="4" destOrd="0" parTransId="{1B7BEDAE-3443-4D6C-B842-FD1AB4332F69}" sibTransId="{F3746A80-83A1-4F9D-B70A-777000265A0B}"/>
    <dgm:cxn modelId="{9FFC921E-612F-45E8-A929-FBAA2069BB56}" type="presOf" srcId="{659437D3-FC4E-4A98-BACC-7D4E9F09855A}" destId="{85C25990-ED5F-48BF-BB16-59D310CFDFDB}" srcOrd="0" destOrd="0" presId="urn:microsoft.com/office/officeart/2005/8/layout/cycle2"/>
    <dgm:cxn modelId="{B9E0621F-8ECB-490E-B36D-777CEB85B5D0}" type="presOf" srcId="{5189E3DC-F265-47DF-8CA6-084794215689}" destId="{3CC2F66F-2F09-49C6-B4E2-99D8FFFF007D}" srcOrd="0" destOrd="0" presId="urn:microsoft.com/office/officeart/2005/8/layout/cycle2"/>
    <dgm:cxn modelId="{EB24E522-0EE5-454F-973F-280C967C0878}" type="presOf" srcId="{FE7E9547-737B-4BB8-A883-E8569315F51D}" destId="{0C319DE1-8601-4DBF-8580-955338E0C63A}" srcOrd="1" destOrd="0" presId="urn:microsoft.com/office/officeart/2005/8/layout/cycle2"/>
    <dgm:cxn modelId="{C93C003E-B5E3-406C-9465-7A56FE848D7F}" type="presOf" srcId="{E215FFE0-66D8-47D5-8017-B413533089C3}" destId="{817A1118-09D2-471B-A547-0195E572DBF4}" srcOrd="1" destOrd="0" presId="urn:microsoft.com/office/officeart/2005/8/layout/cycle2"/>
    <dgm:cxn modelId="{5D592B5F-337A-49BD-B24A-3E9A37DE1743}" type="presOf" srcId="{73A88CBB-612E-46E8-ADB1-DB603643C6B9}" destId="{12731B48-3458-4FE2-AC17-696D119DC25F}" srcOrd="0" destOrd="0" presId="urn:microsoft.com/office/officeart/2005/8/layout/cycle2"/>
    <dgm:cxn modelId="{6BF81A66-7A80-4582-AA0F-DE0BEC62A190}" type="presOf" srcId="{895F18E9-4D30-4805-B588-55259166746D}" destId="{CD9B80F3-E5A0-4FC5-913F-9F5C55425CFA}" srcOrd="0" destOrd="0" presId="urn:microsoft.com/office/officeart/2005/8/layout/cycle2"/>
    <dgm:cxn modelId="{E9A5604C-B10C-4470-A643-2DBCD0FF3938}" srcId="{73A88CBB-612E-46E8-ADB1-DB603643C6B9}" destId="{83FFD7D2-B337-4076-84CC-E101F73ED522}" srcOrd="1" destOrd="0" parTransId="{8E372594-2DDD-4D6F-8863-708F1CD895AF}" sibTransId="{BB75940E-7778-4228-8172-8BD93E3941AF}"/>
    <dgm:cxn modelId="{C5DF8F4C-56F4-41FB-9FCA-42B6B30D3A12}" type="presOf" srcId="{3C2FD466-DCC2-4107-B03E-330A195682CE}" destId="{384EA292-AF7D-4F06-AE47-9479F9AD4487}" srcOrd="0" destOrd="0" presId="urn:microsoft.com/office/officeart/2005/8/layout/cycle2"/>
    <dgm:cxn modelId="{B1D3906C-6F38-46C6-BBB9-7919398151C9}" srcId="{73A88CBB-612E-46E8-ADB1-DB603643C6B9}" destId="{895F18E9-4D30-4805-B588-55259166746D}" srcOrd="5" destOrd="0" parTransId="{E5B28417-B94B-4A0B-BFC2-9D82B5A2C5BF}" sibTransId="{E215FFE0-66D8-47D5-8017-B413533089C3}"/>
    <dgm:cxn modelId="{0804A26D-33F5-4AE1-99F9-B514EBFA228B}" type="presOf" srcId="{FE7E9547-737B-4BB8-A883-E8569315F51D}" destId="{73B72F63-634C-4CEB-9C70-365A5C710347}" srcOrd="0" destOrd="0" presId="urn:microsoft.com/office/officeart/2005/8/layout/cycle2"/>
    <dgm:cxn modelId="{AF85B26E-04EC-45C5-9DB3-77F37E7824E1}" type="presOf" srcId="{0A3CD8AE-5C4E-4C98-A515-4AE14A003DBE}" destId="{D631B112-4960-4596-8462-7117CDB17AC2}" srcOrd="0" destOrd="0" presId="urn:microsoft.com/office/officeart/2005/8/layout/cycle2"/>
    <dgm:cxn modelId="{9CDCC954-76D9-4BA2-8922-07517C54EE6E}" srcId="{73A88CBB-612E-46E8-ADB1-DB603643C6B9}" destId="{C74134F0-ACC2-4BAD-B2FB-565D91B1F985}" srcOrd="2" destOrd="0" parTransId="{5C3DBFBE-063D-4A2B-8B73-55C32A4F6FDF}" sibTransId="{3C2FD466-DCC2-4107-B03E-330A195682CE}"/>
    <dgm:cxn modelId="{D55EF274-376F-4064-9C2D-0373BAD1FB43}" type="presOf" srcId="{83FFD7D2-B337-4076-84CC-E101F73ED522}" destId="{8C12F7A9-8331-42F0-A17C-6FE58B6CE5EC}" srcOrd="0" destOrd="0" presId="urn:microsoft.com/office/officeart/2005/8/layout/cycle2"/>
    <dgm:cxn modelId="{BE68BA82-24BC-4E50-BDA1-44269510AE05}" type="presOf" srcId="{BB75940E-7778-4228-8172-8BD93E3941AF}" destId="{EB6695DD-830D-47BB-9E59-745AB4FE5CF4}" srcOrd="1" destOrd="0" presId="urn:microsoft.com/office/officeart/2005/8/layout/cycle2"/>
    <dgm:cxn modelId="{EE27168C-0ED4-4270-9943-C96AF19EAE31}" type="presOf" srcId="{F229F7BD-A3EA-46CE-AF31-A050E8B5065D}" destId="{9DC7CCCA-7A80-4CF1-ACDE-6097B7E42681}" srcOrd="1" destOrd="0" presId="urn:microsoft.com/office/officeart/2005/8/layout/cycle2"/>
    <dgm:cxn modelId="{2308DD8D-3258-4373-B2B0-1F73749329F6}" srcId="{73A88CBB-612E-46E8-ADB1-DB603643C6B9}" destId="{0A3CD8AE-5C4E-4C98-A515-4AE14A003DBE}" srcOrd="3" destOrd="0" parTransId="{4C6D17DC-4452-4930-B3C1-417305B48AC6}" sibTransId="{F229F7BD-A3EA-46CE-AF31-A050E8B5065D}"/>
    <dgm:cxn modelId="{7C1CC4A8-0B12-44F0-ADD8-B8FF0BCC5722}" type="presOf" srcId="{EEFDE992-F826-4DFC-B23F-656CBE8780C4}" destId="{149F0834-9C2C-4931-8CDF-49D5185E0A6C}" srcOrd="1" destOrd="0" presId="urn:microsoft.com/office/officeart/2005/8/layout/cycle2"/>
    <dgm:cxn modelId="{C8B453AC-D17F-4C85-A5C1-DDA5DF1A526D}" srcId="{73A88CBB-612E-46E8-ADB1-DB603643C6B9}" destId="{03BCEF17-8521-4745-98F9-AD0CF7901FB3}" srcOrd="6" destOrd="0" parTransId="{9374FF63-184B-42CE-8DFB-83FCADC3A6F5}" sibTransId="{FE7E9547-737B-4BB8-A883-E8569315F51D}"/>
    <dgm:cxn modelId="{F98AA5B2-BB3B-448E-AD1A-5636CFFA5247}" type="presOf" srcId="{F3746A80-83A1-4F9D-B70A-777000265A0B}" destId="{C282C339-C86D-4588-9587-65C902E936E3}" srcOrd="1" destOrd="0" presId="urn:microsoft.com/office/officeart/2005/8/layout/cycle2"/>
    <dgm:cxn modelId="{2EFE2AB5-4A3D-4D9C-9693-1E63B0324488}" type="presOf" srcId="{EEFDE992-F826-4DFC-B23F-656CBE8780C4}" destId="{9C461E6D-A1EE-41CA-B5BD-B0C094DA8EB9}" srcOrd="0" destOrd="0" presId="urn:microsoft.com/office/officeart/2005/8/layout/cycle2"/>
    <dgm:cxn modelId="{F62904BA-8976-48B6-A45E-794B9AEF8625}" type="presOf" srcId="{F3746A80-83A1-4F9D-B70A-777000265A0B}" destId="{5670D021-A929-4ECC-A74C-DEA8BD50A8F5}" srcOrd="0" destOrd="0" presId="urn:microsoft.com/office/officeart/2005/8/layout/cycle2"/>
    <dgm:cxn modelId="{7D76F8C0-BC80-422A-A332-8701446F1436}" type="presOf" srcId="{E215FFE0-66D8-47D5-8017-B413533089C3}" destId="{FD380FA4-97BC-44D0-A546-0275E03EE289}" srcOrd="0" destOrd="0" presId="urn:microsoft.com/office/officeart/2005/8/layout/cycle2"/>
    <dgm:cxn modelId="{D160C2C9-9CB3-429A-A624-F77ACC99DB12}" type="presOf" srcId="{C50B93C8-8E9A-4E08-812F-55DD1666A405}" destId="{1BC2B136-1BD1-4456-9AD1-0500A297BC4F}" srcOrd="1" destOrd="0" presId="urn:microsoft.com/office/officeart/2005/8/layout/cycle2"/>
    <dgm:cxn modelId="{71E336CA-D3DA-4861-84EE-3050C831C728}" type="presOf" srcId="{03BCEF17-8521-4745-98F9-AD0CF7901FB3}" destId="{C02B4CC8-F85E-4441-9AF2-8C2E05298AFF}" srcOrd="0" destOrd="0" presId="urn:microsoft.com/office/officeart/2005/8/layout/cycle2"/>
    <dgm:cxn modelId="{97AE25CC-890B-4E3C-8DF1-AE714B402FB8}" srcId="{73A88CBB-612E-46E8-ADB1-DB603643C6B9}" destId="{FAB3E1F1-DCA9-4C46-BB11-C874E18A61BC}" srcOrd="0" destOrd="0" parTransId="{0EE15EFF-3651-41B0-9E0C-F5C6790C3F96}" sibTransId="{C50B93C8-8E9A-4E08-812F-55DD1666A405}"/>
    <dgm:cxn modelId="{5CA638F0-837A-49A0-A367-0ACF15071854}" type="presOf" srcId="{BB75940E-7778-4228-8172-8BD93E3941AF}" destId="{302C6BC0-A957-47A5-9FAA-2BF4FF0A750B}" srcOrd="0" destOrd="0" presId="urn:microsoft.com/office/officeart/2005/8/layout/cycle2"/>
    <dgm:cxn modelId="{91FB23F2-1263-4578-90D6-39CD0BD8A58C}" type="presOf" srcId="{C50B93C8-8E9A-4E08-812F-55DD1666A405}" destId="{B02D5E8C-EA98-4A9B-A256-31047BF3E85D}" srcOrd="0" destOrd="0" presId="urn:microsoft.com/office/officeart/2005/8/layout/cycle2"/>
    <dgm:cxn modelId="{DE37E4F3-AEDA-4BDE-A815-B8A784C5C79D}" type="presOf" srcId="{3C2FD466-DCC2-4107-B03E-330A195682CE}" destId="{07CDE921-3A7C-4102-9450-070FE579AA25}" srcOrd="1" destOrd="0" presId="urn:microsoft.com/office/officeart/2005/8/layout/cycle2"/>
    <dgm:cxn modelId="{E40576F5-CA64-4E00-AE9B-0B8DD3022641}" type="presOf" srcId="{C74134F0-ACC2-4BAD-B2FB-565D91B1F985}" destId="{45C54B71-1E18-4D99-9544-E20F94BD5009}" srcOrd="0" destOrd="0" presId="urn:microsoft.com/office/officeart/2005/8/layout/cycle2"/>
    <dgm:cxn modelId="{DCC23CFD-6E78-426C-A120-3E1526B0931F}" type="presOf" srcId="{FAB3E1F1-DCA9-4C46-BB11-C874E18A61BC}" destId="{B61B5373-F065-4F90-9752-10BD74AB23EA}" srcOrd="0" destOrd="0" presId="urn:microsoft.com/office/officeart/2005/8/layout/cycle2"/>
    <dgm:cxn modelId="{03369A41-C8B6-4458-A65F-183DFFA7C359}" type="presParOf" srcId="{12731B48-3458-4FE2-AC17-696D119DC25F}" destId="{B61B5373-F065-4F90-9752-10BD74AB23EA}" srcOrd="0" destOrd="0" presId="urn:microsoft.com/office/officeart/2005/8/layout/cycle2"/>
    <dgm:cxn modelId="{293A25A2-6F4E-4869-9741-00001C043464}" type="presParOf" srcId="{12731B48-3458-4FE2-AC17-696D119DC25F}" destId="{B02D5E8C-EA98-4A9B-A256-31047BF3E85D}" srcOrd="1" destOrd="0" presId="urn:microsoft.com/office/officeart/2005/8/layout/cycle2"/>
    <dgm:cxn modelId="{0A3E389B-1110-432D-8274-9BEAA2929DE7}" type="presParOf" srcId="{B02D5E8C-EA98-4A9B-A256-31047BF3E85D}" destId="{1BC2B136-1BD1-4456-9AD1-0500A297BC4F}" srcOrd="0" destOrd="0" presId="urn:microsoft.com/office/officeart/2005/8/layout/cycle2"/>
    <dgm:cxn modelId="{3A5F89FA-BEBE-46E9-ABC0-FEE6211FCBC6}" type="presParOf" srcId="{12731B48-3458-4FE2-AC17-696D119DC25F}" destId="{8C12F7A9-8331-42F0-A17C-6FE58B6CE5EC}" srcOrd="2" destOrd="0" presId="urn:microsoft.com/office/officeart/2005/8/layout/cycle2"/>
    <dgm:cxn modelId="{421B5273-BCAA-412B-A231-5DCAA59A0BFC}" type="presParOf" srcId="{12731B48-3458-4FE2-AC17-696D119DC25F}" destId="{302C6BC0-A957-47A5-9FAA-2BF4FF0A750B}" srcOrd="3" destOrd="0" presId="urn:microsoft.com/office/officeart/2005/8/layout/cycle2"/>
    <dgm:cxn modelId="{B282FB18-97EC-4A15-97D2-D99F0478CE13}" type="presParOf" srcId="{302C6BC0-A957-47A5-9FAA-2BF4FF0A750B}" destId="{EB6695DD-830D-47BB-9E59-745AB4FE5CF4}" srcOrd="0" destOrd="0" presId="urn:microsoft.com/office/officeart/2005/8/layout/cycle2"/>
    <dgm:cxn modelId="{754A919C-902C-4083-B534-B526064DBC80}" type="presParOf" srcId="{12731B48-3458-4FE2-AC17-696D119DC25F}" destId="{45C54B71-1E18-4D99-9544-E20F94BD5009}" srcOrd="4" destOrd="0" presId="urn:microsoft.com/office/officeart/2005/8/layout/cycle2"/>
    <dgm:cxn modelId="{F00C47D4-6C39-4CCB-BDEF-1F5DD8D8812C}" type="presParOf" srcId="{12731B48-3458-4FE2-AC17-696D119DC25F}" destId="{384EA292-AF7D-4F06-AE47-9479F9AD4487}" srcOrd="5" destOrd="0" presId="urn:microsoft.com/office/officeart/2005/8/layout/cycle2"/>
    <dgm:cxn modelId="{B90FA73F-A2BA-4D9D-A199-383EE8AEFA63}" type="presParOf" srcId="{384EA292-AF7D-4F06-AE47-9479F9AD4487}" destId="{07CDE921-3A7C-4102-9450-070FE579AA25}" srcOrd="0" destOrd="0" presId="urn:microsoft.com/office/officeart/2005/8/layout/cycle2"/>
    <dgm:cxn modelId="{974AF62B-7885-4D5A-8A38-DE43EB9E7F98}" type="presParOf" srcId="{12731B48-3458-4FE2-AC17-696D119DC25F}" destId="{D631B112-4960-4596-8462-7117CDB17AC2}" srcOrd="6" destOrd="0" presId="urn:microsoft.com/office/officeart/2005/8/layout/cycle2"/>
    <dgm:cxn modelId="{AE69BB7D-B505-4CD1-B0CB-F63BD7105C5F}" type="presParOf" srcId="{12731B48-3458-4FE2-AC17-696D119DC25F}" destId="{0A390E4F-8601-4F24-A902-3DBCEED6D4B5}" srcOrd="7" destOrd="0" presId="urn:microsoft.com/office/officeart/2005/8/layout/cycle2"/>
    <dgm:cxn modelId="{E4FCBD5C-7DF0-4ECE-A9AE-A6F8B93BC8ED}" type="presParOf" srcId="{0A390E4F-8601-4F24-A902-3DBCEED6D4B5}" destId="{9DC7CCCA-7A80-4CF1-ACDE-6097B7E42681}" srcOrd="0" destOrd="0" presId="urn:microsoft.com/office/officeart/2005/8/layout/cycle2"/>
    <dgm:cxn modelId="{759CA7A6-61E9-4B36-A907-C07AA71FC724}" type="presParOf" srcId="{12731B48-3458-4FE2-AC17-696D119DC25F}" destId="{3CC2F66F-2F09-49C6-B4E2-99D8FFFF007D}" srcOrd="8" destOrd="0" presId="urn:microsoft.com/office/officeart/2005/8/layout/cycle2"/>
    <dgm:cxn modelId="{286F17B5-0F1B-4273-883C-177042274202}" type="presParOf" srcId="{12731B48-3458-4FE2-AC17-696D119DC25F}" destId="{5670D021-A929-4ECC-A74C-DEA8BD50A8F5}" srcOrd="9" destOrd="0" presId="urn:microsoft.com/office/officeart/2005/8/layout/cycle2"/>
    <dgm:cxn modelId="{72C34D45-27D4-4C00-B359-F4DCDBB8DAB9}" type="presParOf" srcId="{5670D021-A929-4ECC-A74C-DEA8BD50A8F5}" destId="{C282C339-C86D-4588-9587-65C902E936E3}" srcOrd="0" destOrd="0" presId="urn:microsoft.com/office/officeart/2005/8/layout/cycle2"/>
    <dgm:cxn modelId="{E86CF06C-0406-4406-9CD2-433BDE26038F}" type="presParOf" srcId="{12731B48-3458-4FE2-AC17-696D119DC25F}" destId="{CD9B80F3-E5A0-4FC5-913F-9F5C55425CFA}" srcOrd="10" destOrd="0" presId="urn:microsoft.com/office/officeart/2005/8/layout/cycle2"/>
    <dgm:cxn modelId="{7A06BC87-00CA-469C-9212-F6743EFD8664}" type="presParOf" srcId="{12731B48-3458-4FE2-AC17-696D119DC25F}" destId="{FD380FA4-97BC-44D0-A546-0275E03EE289}" srcOrd="11" destOrd="0" presId="urn:microsoft.com/office/officeart/2005/8/layout/cycle2"/>
    <dgm:cxn modelId="{9216F67C-C999-4021-90ED-D8BB0E4151D2}" type="presParOf" srcId="{FD380FA4-97BC-44D0-A546-0275E03EE289}" destId="{817A1118-09D2-471B-A547-0195E572DBF4}" srcOrd="0" destOrd="0" presId="urn:microsoft.com/office/officeart/2005/8/layout/cycle2"/>
    <dgm:cxn modelId="{13888A67-EEE5-4F2A-B838-BB2B3607BDD6}" type="presParOf" srcId="{12731B48-3458-4FE2-AC17-696D119DC25F}" destId="{C02B4CC8-F85E-4441-9AF2-8C2E05298AFF}" srcOrd="12" destOrd="0" presId="urn:microsoft.com/office/officeart/2005/8/layout/cycle2"/>
    <dgm:cxn modelId="{179EA22F-A519-4FEC-B981-763B80E310F0}" type="presParOf" srcId="{12731B48-3458-4FE2-AC17-696D119DC25F}" destId="{73B72F63-634C-4CEB-9C70-365A5C710347}" srcOrd="13" destOrd="0" presId="urn:microsoft.com/office/officeart/2005/8/layout/cycle2"/>
    <dgm:cxn modelId="{6DAF89FA-A5FD-43CA-8004-2D17E99A92BC}" type="presParOf" srcId="{73B72F63-634C-4CEB-9C70-365A5C710347}" destId="{0C319DE1-8601-4DBF-8580-955338E0C63A}" srcOrd="0" destOrd="0" presId="urn:microsoft.com/office/officeart/2005/8/layout/cycle2"/>
    <dgm:cxn modelId="{9D054EC5-9B2F-4303-BFBC-F2DB2F7DD83D}" type="presParOf" srcId="{12731B48-3458-4FE2-AC17-696D119DC25F}" destId="{85C25990-ED5F-48BF-BB16-59D310CFDFDB}" srcOrd="14" destOrd="0" presId="urn:microsoft.com/office/officeart/2005/8/layout/cycle2"/>
    <dgm:cxn modelId="{40E10D57-3CF6-4BF4-A60D-9BB579FD1163}" type="presParOf" srcId="{12731B48-3458-4FE2-AC17-696D119DC25F}" destId="{9C461E6D-A1EE-41CA-B5BD-B0C094DA8EB9}" srcOrd="15" destOrd="0" presId="urn:microsoft.com/office/officeart/2005/8/layout/cycle2"/>
    <dgm:cxn modelId="{C2AECA9C-F6E9-407C-95A1-4852D5B88AB5}" type="presParOf" srcId="{9C461E6D-A1EE-41CA-B5BD-B0C094DA8EB9}" destId="{149F0834-9C2C-4931-8CDF-49D5185E0A6C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1B5373-F065-4F90-9752-10BD74AB23EA}">
      <dsp:nvSpPr>
        <dsp:cNvPr id="0" name=""/>
        <dsp:cNvSpPr/>
      </dsp:nvSpPr>
      <dsp:spPr>
        <a:xfrm>
          <a:off x="4708704" y="314641"/>
          <a:ext cx="1123187" cy="112318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b="1" kern="1200" dirty="0">
              <a:cs typeface="B Zar" panose="00000400000000000000" pitchFamily="2" charset="-78"/>
            </a:rPr>
            <a:t>خرید </a:t>
          </a:r>
        </a:p>
      </dsp:txBody>
      <dsp:txXfrm>
        <a:off x="4873191" y="479128"/>
        <a:ext cx="794213" cy="794213"/>
      </dsp:txXfrm>
    </dsp:sp>
    <dsp:sp modelId="{B02D5E8C-EA98-4A9B-A256-31047BF3E85D}">
      <dsp:nvSpPr>
        <dsp:cNvPr id="0" name=""/>
        <dsp:cNvSpPr/>
      </dsp:nvSpPr>
      <dsp:spPr>
        <a:xfrm rot="612085">
          <a:off x="5984333" y="851421"/>
          <a:ext cx="402666" cy="3790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5985232" y="917165"/>
        <a:ext cx="288944" cy="227445"/>
      </dsp:txXfrm>
    </dsp:sp>
    <dsp:sp modelId="{8C12F7A9-8331-42F0-A17C-6FE58B6CE5EC}">
      <dsp:nvSpPr>
        <dsp:cNvPr id="0" name=""/>
        <dsp:cNvSpPr/>
      </dsp:nvSpPr>
      <dsp:spPr>
        <a:xfrm>
          <a:off x="6561874" y="648127"/>
          <a:ext cx="1123187" cy="112318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1" kern="1200" dirty="0">
              <a:cs typeface="B Zar" panose="00000400000000000000" pitchFamily="2" charset="-78"/>
            </a:rPr>
            <a:t>تحویل</a:t>
          </a:r>
          <a:endParaRPr lang="en-US" sz="1800" b="1" kern="1200" dirty="0">
            <a:cs typeface="B Zar" panose="00000400000000000000" pitchFamily="2" charset="-78"/>
          </a:endParaRPr>
        </a:p>
      </dsp:txBody>
      <dsp:txXfrm>
        <a:off x="6726361" y="812614"/>
        <a:ext cx="794213" cy="794213"/>
      </dsp:txXfrm>
    </dsp:sp>
    <dsp:sp modelId="{302C6BC0-A957-47A5-9FAA-2BF4FF0A750B}">
      <dsp:nvSpPr>
        <dsp:cNvPr id="0" name=""/>
        <dsp:cNvSpPr/>
      </dsp:nvSpPr>
      <dsp:spPr>
        <a:xfrm rot="4712725">
          <a:off x="7156099" y="1792915"/>
          <a:ext cx="247889" cy="3790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7185898" y="1832287"/>
        <a:ext cx="173522" cy="227445"/>
      </dsp:txXfrm>
    </dsp:sp>
    <dsp:sp modelId="{45C54B71-1E18-4D99-9544-E20F94BD5009}">
      <dsp:nvSpPr>
        <dsp:cNvPr id="0" name=""/>
        <dsp:cNvSpPr/>
      </dsp:nvSpPr>
      <dsp:spPr>
        <a:xfrm>
          <a:off x="6877813" y="2207344"/>
          <a:ext cx="1123187" cy="112318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1" kern="1200" dirty="0">
              <a:solidFill>
                <a:schemeClr val="bg1"/>
              </a:solidFill>
              <a:cs typeface="B Zar" panose="00000400000000000000" pitchFamily="2" charset="-78"/>
            </a:rPr>
            <a:t>تشکیل شناسنامه</a:t>
          </a:r>
          <a:endParaRPr lang="en-US" sz="1800" b="1" kern="1200" dirty="0">
            <a:solidFill>
              <a:schemeClr val="bg1"/>
            </a:solidFill>
            <a:cs typeface="B Zar" panose="00000400000000000000" pitchFamily="2" charset="-78"/>
          </a:endParaRPr>
        </a:p>
      </dsp:txBody>
      <dsp:txXfrm>
        <a:off x="7042300" y="2371831"/>
        <a:ext cx="794213" cy="794213"/>
      </dsp:txXfrm>
    </dsp:sp>
    <dsp:sp modelId="{384EA292-AF7D-4F06-AE47-9479F9AD4487}">
      <dsp:nvSpPr>
        <dsp:cNvPr id="0" name=""/>
        <dsp:cNvSpPr/>
      </dsp:nvSpPr>
      <dsp:spPr>
        <a:xfrm rot="6087275">
          <a:off x="7158885" y="3352132"/>
          <a:ext cx="247889" cy="3790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1" kern="1200">
            <a:solidFill>
              <a:schemeClr val="tx1"/>
            </a:solidFill>
          </a:endParaRPr>
        </a:p>
      </dsp:txBody>
      <dsp:txXfrm rot="10800000">
        <a:off x="7203453" y="3391504"/>
        <a:ext cx="173522" cy="227445"/>
      </dsp:txXfrm>
    </dsp:sp>
    <dsp:sp modelId="{D631B112-4960-4596-8462-7117CDB17AC2}">
      <dsp:nvSpPr>
        <dsp:cNvPr id="0" name=""/>
        <dsp:cNvSpPr/>
      </dsp:nvSpPr>
      <dsp:spPr>
        <a:xfrm>
          <a:off x="6561874" y="3766561"/>
          <a:ext cx="1123187" cy="112318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>
              <a:cs typeface="B Zar" panose="00000400000000000000" pitchFamily="2" charset="-78"/>
            </a:rPr>
            <a:t>شروع استفاده</a:t>
          </a:r>
          <a:endParaRPr lang="en-US" sz="1400" b="1" kern="1200" dirty="0">
            <a:cs typeface="B Zar" panose="00000400000000000000" pitchFamily="2" charset="-78"/>
          </a:endParaRPr>
        </a:p>
      </dsp:txBody>
      <dsp:txXfrm>
        <a:off x="6726361" y="3931048"/>
        <a:ext cx="794213" cy="794213"/>
      </dsp:txXfrm>
    </dsp:sp>
    <dsp:sp modelId="{0A390E4F-8601-4F24-A902-3DBCEED6D4B5}">
      <dsp:nvSpPr>
        <dsp:cNvPr id="0" name=""/>
        <dsp:cNvSpPr/>
      </dsp:nvSpPr>
      <dsp:spPr>
        <a:xfrm rot="9449940">
          <a:off x="6202145" y="4458301"/>
          <a:ext cx="299146" cy="3790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>
            <a:solidFill>
              <a:schemeClr val="tx1"/>
            </a:solidFill>
            <a:cs typeface="B Zar" panose="00000400000000000000" pitchFamily="2" charset="-78"/>
          </a:endParaRPr>
        </a:p>
      </dsp:txBody>
      <dsp:txXfrm rot="10800000">
        <a:off x="6288473" y="4516944"/>
        <a:ext cx="209402" cy="227445"/>
      </dsp:txXfrm>
    </dsp:sp>
    <dsp:sp modelId="{3CC2F66F-2F09-49C6-B4E2-99D8FFFF007D}">
      <dsp:nvSpPr>
        <dsp:cNvPr id="0" name=""/>
        <dsp:cNvSpPr/>
      </dsp:nvSpPr>
      <dsp:spPr>
        <a:xfrm>
          <a:off x="5002731" y="4412411"/>
          <a:ext cx="1123187" cy="1123187"/>
        </a:xfrm>
        <a:prstGeom prst="ellipse">
          <a:avLst/>
        </a:prstGeom>
        <a:solidFill>
          <a:srgbClr val="F793A1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>
              <a:cs typeface="B Zar" panose="00000400000000000000" pitchFamily="2" charset="-78"/>
            </a:rPr>
            <a:t>سرویس دوره ای</a:t>
          </a:r>
          <a:endParaRPr lang="en-US" sz="1400" b="1" kern="1200" dirty="0">
            <a:cs typeface="B Zar" panose="00000400000000000000" pitchFamily="2" charset="-78"/>
          </a:endParaRPr>
        </a:p>
      </dsp:txBody>
      <dsp:txXfrm>
        <a:off x="5167218" y="4576898"/>
        <a:ext cx="794213" cy="794213"/>
      </dsp:txXfrm>
    </dsp:sp>
    <dsp:sp modelId="{5670D021-A929-4ECC-A74C-DEA8BD50A8F5}">
      <dsp:nvSpPr>
        <dsp:cNvPr id="0" name=""/>
        <dsp:cNvSpPr/>
      </dsp:nvSpPr>
      <dsp:spPr>
        <a:xfrm rot="12149988">
          <a:off x="4629666" y="4560427"/>
          <a:ext cx="350355" cy="379075"/>
        </a:xfrm>
        <a:prstGeom prst="rightArrow">
          <a:avLst>
            <a:gd name="adj1" fmla="val 60000"/>
            <a:gd name="adj2" fmla="val 50000"/>
          </a:avLst>
        </a:prstGeom>
        <a:solidFill>
          <a:srgbClr val="F793A1"/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>
            <a:solidFill>
              <a:schemeClr val="tx1"/>
            </a:solidFill>
            <a:cs typeface="B Zar" panose="00000400000000000000" pitchFamily="2" charset="-78"/>
          </a:endParaRPr>
        </a:p>
      </dsp:txBody>
      <dsp:txXfrm rot="10800000">
        <a:off x="4730772" y="4656353"/>
        <a:ext cx="245249" cy="227445"/>
      </dsp:txXfrm>
    </dsp:sp>
    <dsp:sp modelId="{CD9B80F3-E5A0-4FC5-913F-9F5C55425CFA}">
      <dsp:nvSpPr>
        <dsp:cNvPr id="0" name=""/>
        <dsp:cNvSpPr/>
      </dsp:nvSpPr>
      <dsp:spPr>
        <a:xfrm>
          <a:off x="3443499" y="3766562"/>
          <a:ext cx="1123187" cy="1123187"/>
        </a:xfrm>
        <a:prstGeom prst="ellipse">
          <a:avLst/>
        </a:prstGeom>
        <a:solidFill>
          <a:srgbClr val="F793A1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cs typeface="B Zar" panose="00000400000000000000" pitchFamily="2" charset="-78"/>
            </a:rPr>
            <a:t>کالیبراسیون</a:t>
          </a:r>
          <a:endParaRPr lang="en-US" sz="1400" b="1" kern="1200" dirty="0">
            <a:cs typeface="B Zar" panose="00000400000000000000" pitchFamily="2" charset="-78"/>
          </a:endParaRPr>
        </a:p>
      </dsp:txBody>
      <dsp:txXfrm>
        <a:off x="3607986" y="3931049"/>
        <a:ext cx="794213" cy="794213"/>
      </dsp:txXfrm>
    </dsp:sp>
    <dsp:sp modelId="{FD380FA4-97BC-44D0-A546-0275E03EE289}">
      <dsp:nvSpPr>
        <dsp:cNvPr id="0" name=""/>
        <dsp:cNvSpPr/>
      </dsp:nvSpPr>
      <dsp:spPr>
        <a:xfrm rot="15011377">
          <a:off x="3585432" y="3366546"/>
          <a:ext cx="283078" cy="3790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>
            <a:solidFill>
              <a:schemeClr val="tx1"/>
            </a:solidFill>
            <a:cs typeface="B Zar" panose="00000400000000000000" pitchFamily="2" charset="-78"/>
          </a:endParaRPr>
        </a:p>
      </dsp:txBody>
      <dsp:txXfrm rot="10800000">
        <a:off x="3642284" y="3482310"/>
        <a:ext cx="198155" cy="227445"/>
      </dsp:txXfrm>
    </dsp:sp>
    <dsp:sp modelId="{C02B4CC8-F85E-4441-9AF2-8C2E05298AFF}">
      <dsp:nvSpPr>
        <dsp:cNvPr id="0" name=""/>
        <dsp:cNvSpPr/>
      </dsp:nvSpPr>
      <dsp:spPr>
        <a:xfrm>
          <a:off x="2881826" y="2207344"/>
          <a:ext cx="1123187" cy="112318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>
              <a:cs typeface="B Zar" panose="00000400000000000000" pitchFamily="2" charset="-78"/>
            </a:rPr>
            <a:t>نگهداری پیشگیرانه</a:t>
          </a:r>
          <a:endParaRPr lang="en-US" sz="1400" b="1" kern="1200" dirty="0">
            <a:cs typeface="B Zar" panose="00000400000000000000" pitchFamily="2" charset="-78"/>
          </a:endParaRPr>
        </a:p>
      </dsp:txBody>
      <dsp:txXfrm>
        <a:off x="3046313" y="2371831"/>
        <a:ext cx="794213" cy="794213"/>
      </dsp:txXfrm>
    </dsp:sp>
    <dsp:sp modelId="{73B72F63-634C-4CEB-9C70-365A5C710347}">
      <dsp:nvSpPr>
        <dsp:cNvPr id="0" name=""/>
        <dsp:cNvSpPr/>
      </dsp:nvSpPr>
      <dsp:spPr>
        <a:xfrm rot="12394882">
          <a:off x="2685676" y="2248744"/>
          <a:ext cx="193808" cy="3790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>
            <a:solidFill>
              <a:schemeClr val="tx1"/>
            </a:solidFill>
            <a:cs typeface="B Zar" panose="00000400000000000000" pitchFamily="2" charset="-78"/>
          </a:endParaRPr>
        </a:p>
      </dsp:txBody>
      <dsp:txXfrm rot="10800000">
        <a:off x="2740745" y="2337567"/>
        <a:ext cx="135666" cy="227445"/>
      </dsp:txXfrm>
    </dsp:sp>
    <dsp:sp modelId="{85C25990-ED5F-48BF-BB16-59D310CFDFDB}">
      <dsp:nvSpPr>
        <dsp:cNvPr id="0" name=""/>
        <dsp:cNvSpPr/>
      </dsp:nvSpPr>
      <dsp:spPr>
        <a:xfrm>
          <a:off x="1550336" y="1541124"/>
          <a:ext cx="1123187" cy="112318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>
              <a:cs typeface="B Zar" panose="00000400000000000000" pitchFamily="2" charset="-78"/>
            </a:rPr>
            <a:t>خروج از چرخه استفاده</a:t>
          </a:r>
          <a:endParaRPr lang="en-US" sz="1400" b="1" kern="1200" dirty="0">
            <a:cs typeface="B Zar" panose="00000400000000000000" pitchFamily="2" charset="-78"/>
          </a:endParaRPr>
        </a:p>
      </dsp:txBody>
      <dsp:txXfrm>
        <a:off x="1714823" y="1705611"/>
        <a:ext cx="794213" cy="794213"/>
      </dsp:txXfrm>
    </dsp:sp>
    <dsp:sp modelId="{9C461E6D-A1EE-41CA-B5BD-B0C094DA8EB9}">
      <dsp:nvSpPr>
        <dsp:cNvPr id="0" name=""/>
        <dsp:cNvSpPr/>
      </dsp:nvSpPr>
      <dsp:spPr>
        <a:xfrm rot="20326645">
          <a:off x="3059229" y="1312237"/>
          <a:ext cx="1200429" cy="379075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>
            <a:solidFill>
              <a:schemeClr val="tx1"/>
            </a:solidFill>
          </a:endParaRPr>
        </a:p>
      </dsp:txBody>
      <dsp:txXfrm>
        <a:off x="3063085" y="1408635"/>
        <a:ext cx="1086707" cy="227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9CD5F6-18BD-4AF5-A446-60F87D31E290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7F3C5D-DA52-4545-9F07-809004353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886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23DBF-BE0D-4C11-C43D-10F1C70E29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D991F9-2315-B54C-F966-728F8ACBD8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A4E1CE-B873-C189-C92E-21265B924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88850-3751-48AB-AEEE-13B71D339B7D}" type="datetime1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F5982-C2E3-7EF5-A6EE-83DBF394A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9D7BF1-192D-5F34-98E4-2324450B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385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880EE-BF39-E8AB-77B9-0FBE260C2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B2AA7-5D85-CBD4-91EA-DA95ABAAEC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C43AF2-D44E-3A02-D331-4E25B91E1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9BBDA-B905-4AD1-8A8E-EAEA6B2DAB0C}" type="datetime1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07D464-D61D-8D44-6BA7-799418FF7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3E0B5-00B5-EBFC-B51B-B0F8495E7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917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39ABFF-C5D7-DEA5-91C1-B476BC3AA6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22C583-C560-BF16-274E-53FE375784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BF8376-961F-3959-A41C-4F653C9F4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C5C99-C228-4304-A9D3-265C0D306CB9}" type="datetime1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D61A8F-E00D-5418-61BE-D50AD078C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EC6E0-3D00-C017-53B2-6880D95C5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9440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C53B6-2743-DAA0-9A19-55EA5E9A4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64CEE-5692-9239-3F3C-7EE6E2F2A3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5DD298-165B-9C0B-6B9D-5A18D8A90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8A0B4-9E99-49C2-8D4B-6AE010C64AD5}" type="datetime1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6DE837-6E6F-C0F2-8A40-F89C77EA5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2CB4F8-052B-6519-CDBF-8264CA6AE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024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99CCC-5ED3-4B55-D45C-D05A06F1A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F70676-1131-5441-88BE-1B332DC887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146392-14A2-2B11-0AA0-44932F027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2357A-9E07-446C-BB25-8AE3CB227D8F}" type="datetime1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31766C-4F4C-EDDB-8C36-3DE197762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6D2D7-A647-A12B-71B3-10F6DE0CF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6900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5B43E-CE75-09ED-3163-E038A2071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16615E-DCE7-5CF7-C2CD-2B58C429F2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8EEB09-BF8B-B52C-8463-71AE445CBC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1D511-3C43-112D-7728-DCADBC37A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34448-6FEF-4A0A-B6C4-DE6E4AEAF5D2}" type="datetime1">
              <a:rPr lang="en-US" smtClean="0"/>
              <a:t>7/3/2024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E328A8-61E4-E327-8168-4D4FCA8B7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4F252-F570-8599-EFD7-7812FDC78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951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B6587-BB70-97D2-5364-44E3E0280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E5890E-733A-BDF8-CEDA-9E7F77356F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3A49FC-2684-457F-E888-C80BDC0B9B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BF0F87-B7B5-9E52-FD87-2E5C0FBEBB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5AE7A-E4D1-E7C9-ACBD-2EC081CC18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748BCA-7132-6E42-A1AE-1D606142E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C7192-BCC6-4B28-BF8F-D41F53B7C764}" type="datetime1">
              <a:rPr lang="en-US" smtClean="0"/>
              <a:t>7/3/2024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C3A2B4-3BD2-B595-72E3-9CB3C8403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EDEC25-8F2C-1CF9-FB0E-3A0B75928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035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0E589-963D-8A5B-2285-58B6FB193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E6A40A-0EC5-2E9E-8447-51724A143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07C1-41C4-4F8E-AEAA-9272A202B86A}" type="datetime1">
              <a:rPr lang="en-US" smtClean="0"/>
              <a:t>7/3/2024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9D0061-716B-2843-1B5B-8F6617C03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25ADED-ED26-509A-4711-9A3F1ED4B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48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B12FAB-F076-17F9-6F37-BE4F727BE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3E308-8A49-48B6-8D20-A3AD6D9CCA21}" type="datetime1">
              <a:rPr lang="en-US" smtClean="0"/>
              <a:t>7/3/2024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DD445E-62A0-2E75-81E1-42FABBB6D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AE4195-6866-1C7F-09D8-AAADB56A1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3429000"/>
            <a:ext cx="924559" cy="878470"/>
          </a:xfrm>
        </p:spPr>
        <p:txBody>
          <a:bodyPr/>
          <a:lstStyle>
            <a:lvl1pPr>
              <a:defRPr sz="2800">
                <a:latin typeface="_PDMS_Saleem_QuranFont" panose="02010000000000000000" pitchFamily="2" charset="-78"/>
                <a:cs typeface="_PDMS_Saleem_QuranFont" panose="02010000000000000000" pitchFamily="2" charset="-78"/>
              </a:defRPr>
            </a:lvl1pPr>
          </a:lstStyle>
          <a:p>
            <a:fld id="{0617D4EC-BFF7-4DA5-A11F-AA6E2ECD027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8136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D2468-7F3F-DA0F-3FF2-C4C4EE458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278A7E-EDB5-7592-AB5E-E29218AAE3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3159A7-D45F-99DF-41B1-EAB57CF6EE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DA5BCF-3F00-10BF-0032-C4061AA3A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E563F-9545-4868-BC0F-1089C98D125A}" type="datetime1">
              <a:rPr lang="en-US" smtClean="0"/>
              <a:t>7/3/2024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1C0C7F-5CB3-B88C-0114-76EE5D39D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BECFEA-E7FB-994A-2E20-22F2E8C89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314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E5BA0-497F-20D6-5046-0B39F424C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CE4DC8-417C-5C8F-6EAB-00296485CD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135628-8132-89A5-96DA-06171100BC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3F7CC6-2D74-C247-B0A9-B31D5AE0A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9468-A1D6-4B30-8931-FE809DD6B75D}" type="datetime1">
              <a:rPr lang="en-US" smtClean="0"/>
              <a:t>7/3/2024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1DD491-6685-A1F2-8502-A9207F71E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605CF1-30FA-44A5-BC4C-5765DA9BC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5132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E33478-2376-516E-E906-C9095D904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38D799-8399-FAE6-018E-D6008A71AC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BE4005-FFD1-969F-3C98-5EA1891CBB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F8D5B-480B-4404-8D16-2A14A727EBEF}" type="datetime1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3EA1F-EB97-F6F2-15A2-E70EC67F36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8890FA-F375-C9AD-4293-654FC8A5BF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94593" y="3429000"/>
            <a:ext cx="1016000" cy="7874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>
              <a:defRPr sz="2000">
                <a:solidFill>
                  <a:schemeClr val="tx1"/>
                </a:solidFill>
                <a:latin typeface="_PDMS_Saleem_QuranFont" panose="02010000000000000000" pitchFamily="2" charset="-78"/>
                <a:cs typeface="_PDMS_Saleem_QuranFont" panose="02010000000000000000" pitchFamily="2" charset="-78"/>
              </a:defRPr>
            </a:lvl1pPr>
          </a:lstStyle>
          <a:p>
            <a:fld id="{0617D4EC-BFF7-4DA5-A11F-AA6E2ECD027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910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.emf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C167C5-8364-9956-4CDD-148D59DCB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1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7D0DE5E-EA9A-8D4A-61BC-968D03D2A3E8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EBAF404-1E47-D276-F05C-6241682329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 Box 8">
              <a:extLst>
                <a:ext uri="{FF2B5EF4-FFF2-40B4-BE49-F238E27FC236}">
                  <a16:creationId xmlns:a16="http://schemas.microsoft.com/office/drawing/2014/main" id="{8990EF6B-10DD-5F05-D354-DBF7D386D00B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4851F49-A02C-6B62-2A62-59525BF88A8D}"/>
              </a:ext>
            </a:extLst>
          </p:cNvPr>
          <p:cNvSpPr txBox="1"/>
          <p:nvPr/>
        </p:nvSpPr>
        <p:spPr>
          <a:xfrm>
            <a:off x="1471664" y="3105834"/>
            <a:ext cx="935365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>
                <a:cs typeface="B Nazanin" panose="00000400000000000000" pitchFamily="2" charset="-78"/>
              </a:rPr>
              <a:t>سامانه یکپارچه مدیریت تجهیزات بهداشت</a:t>
            </a:r>
          </a:p>
        </p:txBody>
      </p:sp>
    </p:spTree>
    <p:extLst>
      <p:ext uri="{BB962C8B-B14F-4D97-AF65-F5344CB8AC3E}">
        <p14:creationId xmlns:p14="http://schemas.microsoft.com/office/powerpoint/2010/main" val="200441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53015B-827C-B95C-3162-CD35104A6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8C5CE9-F198-7D45-1726-31CA00F85A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575" t="13968" r="9246" b="33545"/>
          <a:stretch/>
        </p:blipFill>
        <p:spPr>
          <a:xfrm>
            <a:off x="628650" y="2178597"/>
            <a:ext cx="11563350" cy="426574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56738F1-1711-4F9C-1183-BA9DC38A908C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C93797B-597D-9E4F-B6DB-E03DDAC0AD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8">
              <a:extLst>
                <a:ext uri="{FF2B5EF4-FFF2-40B4-BE49-F238E27FC236}">
                  <a16:creationId xmlns:a16="http://schemas.microsoft.com/office/drawing/2014/main" id="{B45E9984-C860-1FC3-5C9F-CE804323664B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A8595987-571A-9CE4-A73A-FC74A017F432}"/>
              </a:ext>
            </a:extLst>
          </p:cNvPr>
          <p:cNvSpPr txBox="1"/>
          <p:nvPr/>
        </p:nvSpPr>
        <p:spPr>
          <a:xfrm>
            <a:off x="2700338" y="1355873"/>
            <a:ext cx="90176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b="1" dirty="0">
                <a:cs typeface="B Nazanin" panose="00000400000000000000" pitchFamily="2" charset="-78"/>
              </a:rPr>
              <a:t>بررسی ایجاد ساختار مصوب و غیر مصوب موجود در سامانه  </a:t>
            </a:r>
          </a:p>
        </p:txBody>
      </p:sp>
    </p:spTree>
    <p:extLst>
      <p:ext uri="{BB962C8B-B14F-4D97-AF65-F5344CB8AC3E}">
        <p14:creationId xmlns:p14="http://schemas.microsoft.com/office/powerpoint/2010/main" val="18743362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: Top Corners Rounded 73">
            <a:extLst>
              <a:ext uri="{FF2B5EF4-FFF2-40B4-BE49-F238E27FC236}">
                <a16:creationId xmlns:a16="http://schemas.microsoft.com/office/drawing/2014/main" id="{E4BDD0F3-F442-865A-14A4-62B0BAD3A547}"/>
              </a:ext>
            </a:extLst>
          </p:cNvPr>
          <p:cNvSpPr/>
          <p:nvPr/>
        </p:nvSpPr>
        <p:spPr>
          <a:xfrm rot="5400000">
            <a:off x="-712230" y="3169628"/>
            <a:ext cx="1995409" cy="61921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A71DF3FD-E9DB-B0CD-C5AC-82A51C5695EC}"/>
              </a:ext>
            </a:extLst>
          </p:cNvPr>
          <p:cNvCxnSpPr>
            <a:cxnSpLocks/>
          </p:cNvCxnSpPr>
          <p:nvPr/>
        </p:nvCxnSpPr>
        <p:spPr>
          <a:xfrm flipV="1">
            <a:off x="11147943" y="-15373"/>
            <a:ext cx="0" cy="6873373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4681449B-2F26-5DE5-1BCA-EE98C2C16B20}"/>
              </a:ext>
            </a:extLst>
          </p:cNvPr>
          <p:cNvSpPr txBox="1"/>
          <p:nvPr/>
        </p:nvSpPr>
        <p:spPr>
          <a:xfrm>
            <a:off x="1689904" y="1192231"/>
            <a:ext cx="6589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800" dirty="0">
                <a:latin typeface="Shabnam" panose="020B0603030804020204" pitchFamily="34" charset="-78"/>
                <a:cs typeface="B Mitra" panose="00000400000000000000" pitchFamily="2" charset="-78"/>
              </a:rPr>
              <a:t> </a:t>
            </a:r>
            <a:endParaRPr lang="en-US" dirty="0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55270634-8A0D-8E11-3259-B43A296419A0}"/>
              </a:ext>
            </a:extLst>
          </p:cNvPr>
          <p:cNvSpPr/>
          <p:nvPr/>
        </p:nvSpPr>
        <p:spPr>
          <a:xfrm>
            <a:off x="42414" y="3885264"/>
            <a:ext cx="411480" cy="41148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Slide Number Placeholder 72">
            <a:extLst>
              <a:ext uri="{FF2B5EF4-FFF2-40B4-BE49-F238E27FC236}">
                <a16:creationId xmlns:a16="http://schemas.microsoft.com/office/drawing/2014/main" id="{652FBC81-4868-C465-A199-50729FFA0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213805" y="3675942"/>
            <a:ext cx="924559" cy="878470"/>
          </a:xfrm>
        </p:spPr>
        <p:txBody>
          <a:bodyPr/>
          <a:lstStyle/>
          <a:p>
            <a:r>
              <a:rPr lang="fa-IR" sz="2000" dirty="0">
                <a:solidFill>
                  <a:schemeClr val="tx1"/>
                </a:solidFill>
                <a:cs typeface="B Mitra" panose="00000400000000000000" pitchFamily="2" charset="-78"/>
              </a:rPr>
              <a:t>12</a:t>
            </a:r>
            <a:endParaRPr lang="en-US" dirty="0"/>
          </a:p>
        </p:txBody>
      </p:sp>
      <p:sp>
        <p:nvSpPr>
          <p:cNvPr id="75" name="Isosceles Triangle 74">
            <a:extLst>
              <a:ext uri="{FF2B5EF4-FFF2-40B4-BE49-F238E27FC236}">
                <a16:creationId xmlns:a16="http://schemas.microsoft.com/office/drawing/2014/main" id="{1B0CE826-ABDA-196C-2485-CF5F133D2A59}"/>
              </a:ext>
            </a:extLst>
          </p:cNvPr>
          <p:cNvSpPr/>
          <p:nvPr/>
        </p:nvSpPr>
        <p:spPr>
          <a:xfrm rot="5400000">
            <a:off x="172910" y="3126690"/>
            <a:ext cx="188686" cy="16266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a-IR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BAFD2515-34F9-A2A9-B483-082792A02127}"/>
              </a:ext>
            </a:extLst>
          </p:cNvPr>
          <p:cNvCxnSpPr>
            <a:cxnSpLocks/>
          </p:cNvCxnSpPr>
          <p:nvPr/>
        </p:nvCxnSpPr>
        <p:spPr>
          <a:xfrm>
            <a:off x="188686" y="2670629"/>
            <a:ext cx="0" cy="107478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4A37CDD1-C030-2048-01C6-64FB1253DAC2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9B5E5AE-70BE-C734-E6D5-4E969BA74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AFA1A4AA-69CB-79A9-7DED-F282C7C63225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4" y="1561563"/>
            <a:ext cx="12107168" cy="5244932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5A985BE-1B70-0D96-25E7-8BDCDCC01129}"/>
              </a:ext>
            </a:extLst>
          </p:cNvPr>
          <p:cNvSpPr/>
          <p:nvPr/>
        </p:nvSpPr>
        <p:spPr>
          <a:xfrm>
            <a:off x="4432669" y="2263766"/>
            <a:ext cx="1663330" cy="13790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>
              <a:ln w="381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543183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0BDAD1ED-B3B6-F1EF-ED4F-AF796BA53752}"/>
              </a:ext>
            </a:extLst>
          </p:cNvPr>
          <p:cNvGrpSpPr/>
          <p:nvPr/>
        </p:nvGrpSpPr>
        <p:grpSpPr>
          <a:xfrm>
            <a:off x="-147596" y="-19673"/>
            <a:ext cx="12245629" cy="1722277"/>
            <a:chOff x="-6150872" y="-399831"/>
            <a:chExt cx="12245629" cy="2081237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86A7C5E-DF44-CAF1-260B-67B0ACED74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6150872" y="-399831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Text Box 8">
              <a:extLst>
                <a:ext uri="{FF2B5EF4-FFF2-40B4-BE49-F238E27FC236}">
                  <a16:creationId xmlns:a16="http://schemas.microsoft.com/office/drawing/2014/main" id="{B13602A6-9F67-CCB2-A821-CDA5053F9D97}"/>
                </a:ext>
              </a:extLst>
            </p:cNvPr>
            <p:cNvSpPr txBox="1"/>
            <p:nvPr/>
          </p:nvSpPr>
          <p:spPr>
            <a:xfrm>
              <a:off x="-4762113" y="-341620"/>
              <a:ext cx="2961005" cy="762001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sp>
        <p:nvSpPr>
          <p:cNvPr id="328" name="Rectangle 327">
            <a:extLst>
              <a:ext uri="{FF2B5EF4-FFF2-40B4-BE49-F238E27FC236}">
                <a16:creationId xmlns:a16="http://schemas.microsoft.com/office/drawing/2014/main" id="{8EF1FEBB-B37E-CEBC-4480-7C6474481D33}"/>
              </a:ext>
            </a:extLst>
          </p:cNvPr>
          <p:cNvSpPr/>
          <p:nvPr/>
        </p:nvSpPr>
        <p:spPr>
          <a:xfrm>
            <a:off x="87086" y="5697402"/>
            <a:ext cx="4737768" cy="10303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3" name="Rectangle 322">
            <a:extLst>
              <a:ext uri="{FF2B5EF4-FFF2-40B4-BE49-F238E27FC236}">
                <a16:creationId xmlns:a16="http://schemas.microsoft.com/office/drawing/2014/main" id="{79536186-CD23-8128-0E2E-5FCF7680EBCC}"/>
              </a:ext>
            </a:extLst>
          </p:cNvPr>
          <p:cNvSpPr/>
          <p:nvPr/>
        </p:nvSpPr>
        <p:spPr>
          <a:xfrm>
            <a:off x="87086" y="1521295"/>
            <a:ext cx="4737769" cy="39763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8" name="Rectangle 317">
            <a:extLst>
              <a:ext uri="{FF2B5EF4-FFF2-40B4-BE49-F238E27FC236}">
                <a16:creationId xmlns:a16="http://schemas.microsoft.com/office/drawing/2014/main" id="{CE49A027-3824-5C22-C2EA-4C7CCF3D3847}"/>
              </a:ext>
            </a:extLst>
          </p:cNvPr>
          <p:cNvSpPr/>
          <p:nvPr/>
        </p:nvSpPr>
        <p:spPr>
          <a:xfrm>
            <a:off x="4974064" y="488042"/>
            <a:ext cx="7123970" cy="62397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817A5F-57A5-7262-F521-1128C1CA1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728660" y="3521793"/>
            <a:ext cx="924559" cy="913176"/>
          </a:xfrm>
        </p:spPr>
        <p:txBody>
          <a:bodyPr/>
          <a:lstStyle/>
          <a:p>
            <a:fld id="{0617D4EC-BFF7-4DA5-A11F-AA6E2ECD0270}" type="slidenum">
              <a:rPr lang="en-US" smtClean="0">
                <a:cs typeface="B Zar" panose="00000400000000000000" pitchFamily="2" charset="-78"/>
              </a:rPr>
              <a:pPr/>
              <a:t>12</a:t>
            </a:fld>
            <a:endParaRPr lang="en-US" dirty="0">
              <a:cs typeface="B Zar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E15D1AA-E178-E73A-A4B3-BEB77EE7B3CC}"/>
              </a:ext>
            </a:extLst>
          </p:cNvPr>
          <p:cNvSpPr/>
          <p:nvPr/>
        </p:nvSpPr>
        <p:spPr>
          <a:xfrm>
            <a:off x="7570668" y="631913"/>
            <a:ext cx="3127878" cy="8481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ثبت درخواست تجهیز در واحد محیطی(خانه/پایگاه) </a:t>
            </a:r>
          </a:p>
          <a:p>
            <a:pPr algn="ctr"/>
            <a:r>
              <a:rPr lang="fa-IR" sz="1400" dirty="0">
                <a:solidFill>
                  <a:srgbClr val="FF0000"/>
                </a:solidFill>
                <a:cs typeface="B Zar" panose="00000400000000000000" pitchFamily="2" charset="-78"/>
              </a:rPr>
              <a:t>(کاربرانی که به سامانه دسترسی دارند)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463A9FD-1984-34F9-51E8-42816B248A80}"/>
              </a:ext>
            </a:extLst>
          </p:cNvPr>
          <p:cNvSpPr/>
          <p:nvPr/>
        </p:nvSpPr>
        <p:spPr>
          <a:xfrm>
            <a:off x="7826640" y="1682504"/>
            <a:ext cx="2617388" cy="5461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بررسی توسط مرکز خدمات جامع سلامت</a:t>
            </a:r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BEB5061A-8DF2-1DAF-ADAC-D879E835F534}"/>
              </a:ext>
            </a:extLst>
          </p:cNvPr>
          <p:cNvSpPr/>
          <p:nvPr/>
        </p:nvSpPr>
        <p:spPr>
          <a:xfrm>
            <a:off x="8194730" y="2385637"/>
            <a:ext cx="1881207" cy="793747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درخواست مورد تایید است؟</a:t>
            </a:r>
            <a:r>
              <a:rPr lang="en-US" sz="1400" dirty="0">
                <a:cs typeface="B Zar" panose="00000400000000000000" pitchFamily="2" charset="-78"/>
              </a:rPr>
              <a:t> </a:t>
            </a:r>
            <a:endParaRPr lang="fa-IR" sz="1400" dirty="0">
              <a:cs typeface="B Zar" panose="000004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A9D39B4-7E35-B6E3-5DB0-5BBC6DA0B713}"/>
              </a:ext>
            </a:extLst>
          </p:cNvPr>
          <p:cNvSpPr/>
          <p:nvPr/>
        </p:nvSpPr>
        <p:spPr>
          <a:xfrm>
            <a:off x="8200130" y="3393497"/>
            <a:ext cx="1875808" cy="5461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ارسال به کارشناس تجهیزات شبکه/ مرکزبهداشت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95D1705-5BAC-73A0-78B3-98DEB36FBACD}"/>
              </a:ext>
            </a:extLst>
          </p:cNvPr>
          <p:cNvSpPr/>
          <p:nvPr/>
        </p:nvSpPr>
        <p:spPr>
          <a:xfrm>
            <a:off x="2036690" y="1655176"/>
            <a:ext cx="2085994" cy="5461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ارسال به کمیته تجهیزات معاونت بهداشتی</a:t>
            </a:r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1EAB103F-EA26-9C89-0D89-787695B0FDA3}"/>
              </a:ext>
            </a:extLst>
          </p:cNvPr>
          <p:cNvSpPr/>
          <p:nvPr/>
        </p:nvSpPr>
        <p:spPr>
          <a:xfrm>
            <a:off x="8194730" y="4097514"/>
            <a:ext cx="1879754" cy="793747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درخواست مورد تایید است؟</a:t>
            </a:r>
            <a:r>
              <a:rPr lang="en-US" sz="1400" dirty="0">
                <a:cs typeface="B Zar" panose="00000400000000000000" pitchFamily="2" charset="-78"/>
              </a:rPr>
              <a:t> </a:t>
            </a:r>
            <a:endParaRPr lang="fa-IR" sz="1400" dirty="0">
              <a:cs typeface="B Zar" panose="000004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E20BA28-EFE3-4967-8F04-94EB0E12607C}"/>
              </a:ext>
            </a:extLst>
          </p:cNvPr>
          <p:cNvSpPr/>
          <p:nvPr/>
        </p:nvSpPr>
        <p:spPr>
          <a:xfrm>
            <a:off x="10715335" y="3328259"/>
            <a:ext cx="1334042" cy="65583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رد درخواست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60249FD-721A-7B47-797B-8B1F22F561C0}"/>
              </a:ext>
            </a:extLst>
          </p:cNvPr>
          <p:cNvSpPr/>
          <p:nvPr/>
        </p:nvSpPr>
        <p:spPr>
          <a:xfrm>
            <a:off x="8295494" y="5050990"/>
            <a:ext cx="1679678" cy="5461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تایید درخواست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1A10CBD-CD1A-21B8-E4CF-79C0D444CC8A}"/>
              </a:ext>
            </a:extLst>
          </p:cNvPr>
          <p:cNvSpPr/>
          <p:nvPr/>
        </p:nvSpPr>
        <p:spPr>
          <a:xfrm>
            <a:off x="7231852" y="6009600"/>
            <a:ext cx="1869840" cy="65583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تحویل از انبار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E7B2C93-2710-8FDB-23D9-526C33C91344}"/>
              </a:ext>
            </a:extLst>
          </p:cNvPr>
          <p:cNvSpPr/>
          <p:nvPr/>
        </p:nvSpPr>
        <p:spPr>
          <a:xfrm>
            <a:off x="5259061" y="6009601"/>
            <a:ext cx="1869840" cy="65583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200" dirty="0">
                <a:cs typeface="B Zar" panose="00000400000000000000" pitchFamily="2" charset="-78"/>
              </a:rPr>
              <a:t>تامین از شبکه/مرکز (جابجایی/خرید و...)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CE28527-F112-8663-ADDB-488EE9F61C45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>
            <a:off x="9135334" y="2228605"/>
            <a:ext cx="0" cy="157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ADFE220-B058-2DCE-EE69-8A59C3FDE2B0}"/>
              </a:ext>
            </a:extLst>
          </p:cNvPr>
          <p:cNvCxnSpPr>
            <a:cxnSpLocks/>
            <a:stCxn id="6" idx="2"/>
            <a:endCxn id="7" idx="0"/>
          </p:cNvCxnSpPr>
          <p:nvPr/>
        </p:nvCxnSpPr>
        <p:spPr>
          <a:xfrm>
            <a:off x="9135334" y="3179382"/>
            <a:ext cx="2700" cy="2141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0C1FCF12-A2E6-F93A-CD15-00C55202F5E7}"/>
              </a:ext>
            </a:extLst>
          </p:cNvPr>
          <p:cNvCxnSpPr>
            <a:cxnSpLocks/>
            <a:stCxn id="3" idx="4"/>
            <a:endCxn id="5" idx="0"/>
          </p:cNvCxnSpPr>
          <p:nvPr/>
        </p:nvCxnSpPr>
        <p:spPr>
          <a:xfrm>
            <a:off x="9134607" y="1480063"/>
            <a:ext cx="727" cy="2024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Connector: Elbow 250">
            <a:extLst>
              <a:ext uri="{FF2B5EF4-FFF2-40B4-BE49-F238E27FC236}">
                <a16:creationId xmlns:a16="http://schemas.microsoft.com/office/drawing/2014/main" id="{D9C94A1F-8F1C-33EC-3565-ACE547D0AE7A}"/>
              </a:ext>
            </a:extLst>
          </p:cNvPr>
          <p:cNvCxnSpPr>
            <a:cxnSpLocks/>
            <a:stCxn id="6" idx="3"/>
            <a:endCxn id="12" idx="0"/>
          </p:cNvCxnSpPr>
          <p:nvPr/>
        </p:nvCxnSpPr>
        <p:spPr>
          <a:xfrm>
            <a:off x="10075937" y="2782511"/>
            <a:ext cx="1306419" cy="54574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Connector: Elbow 291">
            <a:extLst>
              <a:ext uri="{FF2B5EF4-FFF2-40B4-BE49-F238E27FC236}">
                <a16:creationId xmlns:a16="http://schemas.microsoft.com/office/drawing/2014/main" id="{BF9C3228-7830-6975-705A-AC052F435233}"/>
              </a:ext>
            </a:extLst>
          </p:cNvPr>
          <p:cNvCxnSpPr>
            <a:cxnSpLocks/>
            <a:stCxn id="10" idx="3"/>
            <a:endCxn id="12" idx="4"/>
          </p:cNvCxnSpPr>
          <p:nvPr/>
        </p:nvCxnSpPr>
        <p:spPr>
          <a:xfrm flipV="1">
            <a:off x="10074484" y="3984092"/>
            <a:ext cx="1307872" cy="51029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Straight Arrow Connector 304">
            <a:extLst>
              <a:ext uri="{FF2B5EF4-FFF2-40B4-BE49-F238E27FC236}">
                <a16:creationId xmlns:a16="http://schemas.microsoft.com/office/drawing/2014/main" id="{77ABF6CF-FDF7-92AA-97B9-979DDC8AB1D7}"/>
              </a:ext>
            </a:extLst>
          </p:cNvPr>
          <p:cNvCxnSpPr>
            <a:cxnSpLocks/>
            <a:stCxn id="7" idx="2"/>
            <a:endCxn id="10" idx="0"/>
          </p:cNvCxnSpPr>
          <p:nvPr/>
        </p:nvCxnSpPr>
        <p:spPr>
          <a:xfrm flipH="1">
            <a:off x="9134607" y="3939599"/>
            <a:ext cx="3427" cy="1579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4589537-39BE-822D-A866-7CAA42183D54}"/>
              </a:ext>
            </a:extLst>
          </p:cNvPr>
          <p:cNvSpPr txBox="1"/>
          <p:nvPr/>
        </p:nvSpPr>
        <p:spPr>
          <a:xfrm>
            <a:off x="9134607" y="3145389"/>
            <a:ext cx="19651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+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2145B3-BCE2-E97F-F356-8D22A8B512A8}"/>
              </a:ext>
            </a:extLst>
          </p:cNvPr>
          <p:cNvSpPr txBox="1"/>
          <p:nvPr/>
        </p:nvSpPr>
        <p:spPr>
          <a:xfrm>
            <a:off x="9251997" y="4748989"/>
            <a:ext cx="19651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+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B853EA-E296-E218-5DD1-D9F07F8B739D}"/>
              </a:ext>
            </a:extLst>
          </p:cNvPr>
          <p:cNvSpPr txBox="1"/>
          <p:nvPr/>
        </p:nvSpPr>
        <p:spPr>
          <a:xfrm>
            <a:off x="10092672" y="4234653"/>
            <a:ext cx="16100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-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41E2CB-CFC7-5EE3-296C-626C74A51C55}"/>
              </a:ext>
            </a:extLst>
          </p:cNvPr>
          <p:cNvSpPr txBox="1"/>
          <p:nvPr/>
        </p:nvSpPr>
        <p:spPr>
          <a:xfrm>
            <a:off x="10070991" y="2480919"/>
            <a:ext cx="16100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-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C5F8E46-C743-1837-DEDF-22373AF6CCD4}"/>
              </a:ext>
            </a:extLst>
          </p:cNvPr>
          <p:cNvCxnSpPr>
            <a:cxnSpLocks/>
            <a:stCxn id="10" idx="2"/>
            <a:endCxn id="14" idx="0"/>
          </p:cNvCxnSpPr>
          <p:nvPr/>
        </p:nvCxnSpPr>
        <p:spPr>
          <a:xfrm>
            <a:off x="9134607" y="4891261"/>
            <a:ext cx="726" cy="1597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Diamond 191">
            <a:extLst>
              <a:ext uri="{FF2B5EF4-FFF2-40B4-BE49-F238E27FC236}">
                <a16:creationId xmlns:a16="http://schemas.microsoft.com/office/drawing/2014/main" id="{36B63CA8-4A8B-1E7D-5D5F-BFFCAD9BC836}"/>
              </a:ext>
            </a:extLst>
          </p:cNvPr>
          <p:cNvSpPr/>
          <p:nvPr/>
        </p:nvSpPr>
        <p:spPr>
          <a:xfrm>
            <a:off x="5975219" y="4873063"/>
            <a:ext cx="1900246" cy="900754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تامین در سطح شهرستان مقدور است؟</a:t>
            </a:r>
          </a:p>
        </p:txBody>
      </p:sp>
      <p:cxnSp>
        <p:nvCxnSpPr>
          <p:cNvPr id="193" name="Connector: Elbow 192">
            <a:extLst>
              <a:ext uri="{FF2B5EF4-FFF2-40B4-BE49-F238E27FC236}">
                <a16:creationId xmlns:a16="http://schemas.microsoft.com/office/drawing/2014/main" id="{1E834685-6E2E-15E6-4BF7-D7258E4C63B2}"/>
              </a:ext>
            </a:extLst>
          </p:cNvPr>
          <p:cNvCxnSpPr>
            <a:cxnSpLocks/>
            <a:stCxn id="192" idx="2"/>
            <a:endCxn id="15" idx="0"/>
          </p:cNvCxnSpPr>
          <p:nvPr/>
        </p:nvCxnSpPr>
        <p:spPr>
          <a:xfrm rot="16200000" flipH="1">
            <a:off x="7428166" y="5270993"/>
            <a:ext cx="235783" cy="124143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Connector: Elbow 195">
            <a:extLst>
              <a:ext uri="{FF2B5EF4-FFF2-40B4-BE49-F238E27FC236}">
                <a16:creationId xmlns:a16="http://schemas.microsoft.com/office/drawing/2014/main" id="{9CBB12F3-E862-AEA4-1B9C-8F3FD183652E}"/>
              </a:ext>
            </a:extLst>
          </p:cNvPr>
          <p:cNvCxnSpPr>
            <a:cxnSpLocks/>
            <a:stCxn id="192" idx="2"/>
            <a:endCxn id="17" idx="0"/>
          </p:cNvCxnSpPr>
          <p:nvPr/>
        </p:nvCxnSpPr>
        <p:spPr>
          <a:xfrm rot="5400000">
            <a:off x="6441770" y="5526029"/>
            <a:ext cx="235784" cy="73136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Arrow Connector 201">
            <a:extLst>
              <a:ext uri="{FF2B5EF4-FFF2-40B4-BE49-F238E27FC236}">
                <a16:creationId xmlns:a16="http://schemas.microsoft.com/office/drawing/2014/main" id="{B7E8B7BC-E0CD-C27D-2CD3-D5D2E14226B3}"/>
              </a:ext>
            </a:extLst>
          </p:cNvPr>
          <p:cNvCxnSpPr>
            <a:cxnSpLocks/>
            <a:stCxn id="14" idx="1"/>
            <a:endCxn id="192" idx="3"/>
          </p:cNvCxnSpPr>
          <p:nvPr/>
        </p:nvCxnSpPr>
        <p:spPr>
          <a:xfrm flipH="1" flipV="1">
            <a:off x="7875465" y="5323440"/>
            <a:ext cx="420029" cy="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Connector: Elbow 204">
            <a:extLst>
              <a:ext uri="{FF2B5EF4-FFF2-40B4-BE49-F238E27FC236}">
                <a16:creationId xmlns:a16="http://schemas.microsoft.com/office/drawing/2014/main" id="{12F168B6-F496-FF74-F75C-944F03454257}"/>
              </a:ext>
            </a:extLst>
          </p:cNvPr>
          <p:cNvCxnSpPr>
            <a:cxnSpLocks/>
            <a:stCxn id="192" idx="0"/>
            <a:endCxn id="9" idx="3"/>
          </p:cNvCxnSpPr>
          <p:nvPr/>
        </p:nvCxnSpPr>
        <p:spPr>
          <a:xfrm rot="16200000" flipV="1">
            <a:off x="4051595" y="1999316"/>
            <a:ext cx="2944836" cy="280265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Diamond 220">
            <a:extLst>
              <a:ext uri="{FF2B5EF4-FFF2-40B4-BE49-F238E27FC236}">
                <a16:creationId xmlns:a16="http://schemas.microsoft.com/office/drawing/2014/main" id="{30BE4FA2-BCAF-4B86-40DD-87AA4BE2FC16}"/>
              </a:ext>
            </a:extLst>
          </p:cNvPr>
          <p:cNvSpPr/>
          <p:nvPr/>
        </p:nvSpPr>
        <p:spPr>
          <a:xfrm>
            <a:off x="1859617" y="3429227"/>
            <a:ext cx="2428772" cy="900754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تامین در سطح دانشگاه مقدور است؟</a:t>
            </a:r>
          </a:p>
        </p:txBody>
      </p:sp>
      <p:sp>
        <p:nvSpPr>
          <p:cNvPr id="223" name="Oval 222">
            <a:extLst>
              <a:ext uri="{FF2B5EF4-FFF2-40B4-BE49-F238E27FC236}">
                <a16:creationId xmlns:a16="http://schemas.microsoft.com/office/drawing/2014/main" id="{A88E5BD3-4880-4FAD-B34A-99603B10B94D}"/>
              </a:ext>
            </a:extLst>
          </p:cNvPr>
          <p:cNvSpPr/>
          <p:nvPr/>
        </p:nvSpPr>
        <p:spPr>
          <a:xfrm>
            <a:off x="3084892" y="4743759"/>
            <a:ext cx="1615021" cy="59294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تحویل از انبار</a:t>
            </a:r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4C52523A-C9AE-E174-D1D6-53F74BA58AC1}"/>
              </a:ext>
            </a:extLst>
          </p:cNvPr>
          <p:cNvSpPr/>
          <p:nvPr/>
        </p:nvSpPr>
        <p:spPr>
          <a:xfrm>
            <a:off x="1299015" y="4743760"/>
            <a:ext cx="1615021" cy="59294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200" dirty="0">
                <a:cs typeface="B Zar" panose="00000400000000000000" pitchFamily="2" charset="-78"/>
              </a:rPr>
              <a:t>تامین از طریق (جابجایی/خرید و...)</a:t>
            </a:r>
          </a:p>
        </p:txBody>
      </p:sp>
      <p:cxnSp>
        <p:nvCxnSpPr>
          <p:cNvPr id="227" name="Connector: Elbow 226">
            <a:extLst>
              <a:ext uri="{FF2B5EF4-FFF2-40B4-BE49-F238E27FC236}">
                <a16:creationId xmlns:a16="http://schemas.microsoft.com/office/drawing/2014/main" id="{9F2C3C48-1FAC-5E7F-753A-45A00818930E}"/>
              </a:ext>
            </a:extLst>
          </p:cNvPr>
          <p:cNvCxnSpPr>
            <a:cxnSpLocks/>
            <a:stCxn id="221" idx="2"/>
            <a:endCxn id="223" idx="0"/>
          </p:cNvCxnSpPr>
          <p:nvPr/>
        </p:nvCxnSpPr>
        <p:spPr>
          <a:xfrm rot="16200000" flipH="1">
            <a:off x="3276314" y="4127670"/>
            <a:ext cx="413778" cy="8184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Connector: Elbow 229">
            <a:extLst>
              <a:ext uri="{FF2B5EF4-FFF2-40B4-BE49-F238E27FC236}">
                <a16:creationId xmlns:a16="http://schemas.microsoft.com/office/drawing/2014/main" id="{B4F2649C-872E-7DE7-A947-915C939E9741}"/>
              </a:ext>
            </a:extLst>
          </p:cNvPr>
          <p:cNvCxnSpPr>
            <a:cxnSpLocks/>
            <a:stCxn id="221" idx="2"/>
            <a:endCxn id="225" idx="0"/>
          </p:cNvCxnSpPr>
          <p:nvPr/>
        </p:nvCxnSpPr>
        <p:spPr>
          <a:xfrm rot="5400000">
            <a:off x="2383376" y="4053132"/>
            <a:ext cx="413779" cy="96747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Oval 240">
            <a:extLst>
              <a:ext uri="{FF2B5EF4-FFF2-40B4-BE49-F238E27FC236}">
                <a16:creationId xmlns:a16="http://schemas.microsoft.com/office/drawing/2014/main" id="{F60D5F4F-F456-83ED-739A-E122F7999AFD}"/>
              </a:ext>
            </a:extLst>
          </p:cNvPr>
          <p:cNvSpPr/>
          <p:nvPr/>
        </p:nvSpPr>
        <p:spPr>
          <a:xfrm>
            <a:off x="275714" y="5873841"/>
            <a:ext cx="1615021" cy="59294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200" dirty="0">
                <a:cs typeface="B Zar" panose="00000400000000000000" pitchFamily="2" charset="-78"/>
              </a:rPr>
              <a:t>ارسال به کمیته وزارت</a:t>
            </a:r>
          </a:p>
        </p:txBody>
      </p:sp>
      <p:cxnSp>
        <p:nvCxnSpPr>
          <p:cNvPr id="248" name="Connector: Elbow 247">
            <a:extLst>
              <a:ext uri="{FF2B5EF4-FFF2-40B4-BE49-F238E27FC236}">
                <a16:creationId xmlns:a16="http://schemas.microsoft.com/office/drawing/2014/main" id="{B2B704BD-0160-A47A-22E4-A8516D36091E}"/>
              </a:ext>
            </a:extLst>
          </p:cNvPr>
          <p:cNvCxnSpPr>
            <a:cxnSpLocks/>
            <a:stCxn id="221" idx="1"/>
            <a:endCxn id="241" idx="0"/>
          </p:cNvCxnSpPr>
          <p:nvPr/>
        </p:nvCxnSpPr>
        <p:spPr>
          <a:xfrm rot="10800000" flipV="1">
            <a:off x="1083225" y="3879603"/>
            <a:ext cx="776392" cy="199423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Straight Arrow Connector 260">
            <a:extLst>
              <a:ext uri="{FF2B5EF4-FFF2-40B4-BE49-F238E27FC236}">
                <a16:creationId xmlns:a16="http://schemas.microsoft.com/office/drawing/2014/main" id="{FE87DBA8-2F49-C3B0-05A0-9DE2E7A249D6}"/>
              </a:ext>
            </a:extLst>
          </p:cNvPr>
          <p:cNvCxnSpPr>
            <a:cxnSpLocks/>
            <a:stCxn id="9" idx="2"/>
            <a:endCxn id="265" idx="0"/>
          </p:cNvCxnSpPr>
          <p:nvPr/>
        </p:nvCxnSpPr>
        <p:spPr>
          <a:xfrm>
            <a:off x="3079687" y="2201277"/>
            <a:ext cx="0" cy="1587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Diamond 264">
            <a:extLst>
              <a:ext uri="{FF2B5EF4-FFF2-40B4-BE49-F238E27FC236}">
                <a16:creationId xmlns:a16="http://schemas.microsoft.com/office/drawing/2014/main" id="{80BEC8A4-3428-3940-5500-DF1A9594817D}"/>
              </a:ext>
            </a:extLst>
          </p:cNvPr>
          <p:cNvSpPr/>
          <p:nvPr/>
        </p:nvSpPr>
        <p:spPr>
          <a:xfrm>
            <a:off x="2139810" y="2360026"/>
            <a:ext cx="1879754" cy="793747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درخواست مورد تایید است؟</a:t>
            </a:r>
            <a:r>
              <a:rPr lang="en-US" sz="1400" dirty="0">
                <a:cs typeface="B Zar" panose="00000400000000000000" pitchFamily="2" charset="-78"/>
              </a:rPr>
              <a:t> </a:t>
            </a:r>
            <a:endParaRPr lang="fa-IR" sz="1400" dirty="0">
              <a:cs typeface="B Zar" panose="00000400000000000000" pitchFamily="2" charset="-78"/>
            </a:endParaRPr>
          </a:p>
        </p:txBody>
      </p:sp>
      <p:sp>
        <p:nvSpPr>
          <p:cNvPr id="276" name="Oval 275">
            <a:extLst>
              <a:ext uri="{FF2B5EF4-FFF2-40B4-BE49-F238E27FC236}">
                <a16:creationId xmlns:a16="http://schemas.microsoft.com/office/drawing/2014/main" id="{D19131E8-B3FC-5601-E5B0-866C821A9A34}"/>
              </a:ext>
            </a:extLst>
          </p:cNvPr>
          <p:cNvSpPr/>
          <p:nvPr/>
        </p:nvSpPr>
        <p:spPr>
          <a:xfrm>
            <a:off x="151421" y="2435172"/>
            <a:ext cx="1334042" cy="65583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رد درخواست</a:t>
            </a:r>
          </a:p>
        </p:txBody>
      </p:sp>
      <p:cxnSp>
        <p:nvCxnSpPr>
          <p:cNvPr id="277" name="Straight Arrow Connector 276">
            <a:extLst>
              <a:ext uri="{FF2B5EF4-FFF2-40B4-BE49-F238E27FC236}">
                <a16:creationId xmlns:a16="http://schemas.microsoft.com/office/drawing/2014/main" id="{419B148F-C265-8F39-8D3A-105F4F816D0B}"/>
              </a:ext>
            </a:extLst>
          </p:cNvPr>
          <p:cNvCxnSpPr>
            <a:cxnSpLocks/>
            <a:stCxn id="265" idx="1"/>
            <a:endCxn id="276" idx="6"/>
          </p:cNvCxnSpPr>
          <p:nvPr/>
        </p:nvCxnSpPr>
        <p:spPr>
          <a:xfrm flipH="1">
            <a:off x="1485463" y="2756900"/>
            <a:ext cx="654347" cy="61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Straight Arrow Connector 289">
            <a:extLst>
              <a:ext uri="{FF2B5EF4-FFF2-40B4-BE49-F238E27FC236}">
                <a16:creationId xmlns:a16="http://schemas.microsoft.com/office/drawing/2014/main" id="{B447A7F4-2854-550C-E50F-B1844358F006}"/>
              </a:ext>
            </a:extLst>
          </p:cNvPr>
          <p:cNvCxnSpPr>
            <a:cxnSpLocks/>
            <a:stCxn id="265" idx="2"/>
            <a:endCxn id="221" idx="0"/>
          </p:cNvCxnSpPr>
          <p:nvPr/>
        </p:nvCxnSpPr>
        <p:spPr>
          <a:xfrm flipH="1">
            <a:off x="3074003" y="3153773"/>
            <a:ext cx="5684" cy="2754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" name="TextBox 306">
            <a:extLst>
              <a:ext uri="{FF2B5EF4-FFF2-40B4-BE49-F238E27FC236}">
                <a16:creationId xmlns:a16="http://schemas.microsoft.com/office/drawing/2014/main" id="{F9DD7A19-95EA-A874-48A0-C68F339945EE}"/>
              </a:ext>
            </a:extLst>
          </p:cNvPr>
          <p:cNvSpPr txBox="1"/>
          <p:nvPr/>
        </p:nvSpPr>
        <p:spPr>
          <a:xfrm>
            <a:off x="1819143" y="2497768"/>
            <a:ext cx="16100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-</a:t>
            </a:r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8103B4EB-4B49-6178-BE8E-1A506B40D4B4}"/>
              </a:ext>
            </a:extLst>
          </p:cNvPr>
          <p:cNvSpPr txBox="1"/>
          <p:nvPr/>
        </p:nvSpPr>
        <p:spPr>
          <a:xfrm>
            <a:off x="1612199" y="3591339"/>
            <a:ext cx="16100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-</a:t>
            </a:r>
          </a:p>
        </p:txBody>
      </p:sp>
      <p:sp>
        <p:nvSpPr>
          <p:cNvPr id="309" name="TextBox 308">
            <a:extLst>
              <a:ext uri="{FF2B5EF4-FFF2-40B4-BE49-F238E27FC236}">
                <a16:creationId xmlns:a16="http://schemas.microsoft.com/office/drawing/2014/main" id="{7553920F-06D8-A816-8D5C-2438212DC784}"/>
              </a:ext>
            </a:extLst>
          </p:cNvPr>
          <p:cNvSpPr txBox="1"/>
          <p:nvPr/>
        </p:nvSpPr>
        <p:spPr>
          <a:xfrm>
            <a:off x="6642374" y="4565285"/>
            <a:ext cx="16100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-</a:t>
            </a:r>
          </a:p>
        </p:txBody>
      </p:sp>
      <p:sp>
        <p:nvSpPr>
          <p:cNvPr id="310" name="TextBox 309">
            <a:extLst>
              <a:ext uri="{FF2B5EF4-FFF2-40B4-BE49-F238E27FC236}">
                <a16:creationId xmlns:a16="http://schemas.microsoft.com/office/drawing/2014/main" id="{C30BD1C6-B11D-CD7E-72AA-337FE3F56AF6}"/>
              </a:ext>
            </a:extLst>
          </p:cNvPr>
          <p:cNvSpPr txBox="1"/>
          <p:nvPr/>
        </p:nvSpPr>
        <p:spPr>
          <a:xfrm>
            <a:off x="6603929" y="5668547"/>
            <a:ext cx="19651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+</a:t>
            </a:r>
          </a:p>
        </p:txBody>
      </p:sp>
      <p:sp>
        <p:nvSpPr>
          <p:cNvPr id="311" name="TextBox 310">
            <a:extLst>
              <a:ext uri="{FF2B5EF4-FFF2-40B4-BE49-F238E27FC236}">
                <a16:creationId xmlns:a16="http://schemas.microsoft.com/office/drawing/2014/main" id="{BC89BE9F-7FC4-11A6-7BEB-651580F02A5F}"/>
              </a:ext>
            </a:extLst>
          </p:cNvPr>
          <p:cNvSpPr txBox="1"/>
          <p:nvPr/>
        </p:nvSpPr>
        <p:spPr>
          <a:xfrm>
            <a:off x="3094310" y="3121449"/>
            <a:ext cx="19651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+</a:t>
            </a:r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id="{BC9C77D7-6078-EE35-9F6D-859DFF2C718E}"/>
              </a:ext>
            </a:extLst>
          </p:cNvPr>
          <p:cNvSpPr txBox="1"/>
          <p:nvPr/>
        </p:nvSpPr>
        <p:spPr>
          <a:xfrm>
            <a:off x="3039256" y="4282253"/>
            <a:ext cx="19651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+</a:t>
            </a:r>
          </a:p>
        </p:txBody>
      </p:sp>
      <p:sp>
        <p:nvSpPr>
          <p:cNvPr id="329" name="TextBox 328">
            <a:extLst>
              <a:ext uri="{FF2B5EF4-FFF2-40B4-BE49-F238E27FC236}">
                <a16:creationId xmlns:a16="http://schemas.microsoft.com/office/drawing/2014/main" id="{BF302994-4368-1F9D-3441-134ED1815A8C}"/>
              </a:ext>
            </a:extLst>
          </p:cNvPr>
          <p:cNvSpPr txBox="1"/>
          <p:nvPr/>
        </p:nvSpPr>
        <p:spPr>
          <a:xfrm>
            <a:off x="5259061" y="631913"/>
            <a:ext cx="1122423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شهرستان</a:t>
            </a:r>
          </a:p>
        </p:txBody>
      </p:sp>
      <p:sp>
        <p:nvSpPr>
          <p:cNvPr id="330" name="TextBox 329">
            <a:extLst>
              <a:ext uri="{FF2B5EF4-FFF2-40B4-BE49-F238E27FC236}">
                <a16:creationId xmlns:a16="http://schemas.microsoft.com/office/drawing/2014/main" id="{AE8F2128-DA63-C122-D202-D3457E001BC9}"/>
              </a:ext>
            </a:extLst>
          </p:cNvPr>
          <p:cNvSpPr txBox="1"/>
          <p:nvPr/>
        </p:nvSpPr>
        <p:spPr>
          <a:xfrm>
            <a:off x="173593" y="1665780"/>
            <a:ext cx="96853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دانشگاه</a:t>
            </a:r>
          </a:p>
        </p:txBody>
      </p:sp>
      <p:sp>
        <p:nvSpPr>
          <p:cNvPr id="331" name="TextBox 330">
            <a:extLst>
              <a:ext uri="{FF2B5EF4-FFF2-40B4-BE49-F238E27FC236}">
                <a16:creationId xmlns:a16="http://schemas.microsoft.com/office/drawing/2014/main" id="{97294477-4047-6C00-FEA4-8396BBD40E65}"/>
              </a:ext>
            </a:extLst>
          </p:cNvPr>
          <p:cNvSpPr txBox="1"/>
          <p:nvPr/>
        </p:nvSpPr>
        <p:spPr>
          <a:xfrm>
            <a:off x="3121288" y="5985647"/>
            <a:ext cx="912429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وزارت</a:t>
            </a:r>
          </a:p>
        </p:txBody>
      </p:sp>
    </p:spTree>
    <p:extLst>
      <p:ext uri="{BB962C8B-B14F-4D97-AF65-F5344CB8AC3E}">
        <p14:creationId xmlns:p14="http://schemas.microsoft.com/office/powerpoint/2010/main" val="4082286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21EECE-4ED1-1FED-FD78-48EF2F5DC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670482-398D-28E3-FE0D-F167DC7F7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4BDE35A-E2E2-95A5-C26E-9F42141041BC}"/>
              </a:ext>
            </a:extLst>
          </p:cNvPr>
          <p:cNvSpPr/>
          <p:nvPr/>
        </p:nvSpPr>
        <p:spPr>
          <a:xfrm>
            <a:off x="9864436" y="4003964"/>
            <a:ext cx="2133600" cy="21058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>
              <a:ln>
                <a:solidFill>
                  <a:srgbClr val="FF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037492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B6364BD-6B82-4C79-229F-C30BF1E82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42C035-B601-4B1F-E8D1-D10C1B1AA7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C3F08F5-C57C-8FE6-983E-6100C03B3A07}"/>
              </a:ext>
            </a:extLst>
          </p:cNvPr>
          <p:cNvSpPr/>
          <p:nvPr/>
        </p:nvSpPr>
        <p:spPr>
          <a:xfrm>
            <a:off x="10458450" y="2428875"/>
            <a:ext cx="1830532" cy="97371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102679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FE9A9A-DF50-7784-49BC-878DB0AE6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8215DD-FAF1-A7EA-17E3-746ED93AB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A976EAB4-C186-A201-23AD-A8C80939C58C}"/>
              </a:ext>
            </a:extLst>
          </p:cNvPr>
          <p:cNvSpPr/>
          <p:nvPr/>
        </p:nvSpPr>
        <p:spPr>
          <a:xfrm>
            <a:off x="9334500" y="3664956"/>
            <a:ext cx="2833687" cy="108801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4840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1AD2CEC-F450-4B57-942D-668084A0C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01D0BA-3FCF-9E5D-FE77-D53667421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244E6D58-0F05-606E-3882-D80C36EC9035}"/>
              </a:ext>
            </a:extLst>
          </p:cNvPr>
          <p:cNvSpPr/>
          <p:nvPr/>
        </p:nvSpPr>
        <p:spPr>
          <a:xfrm>
            <a:off x="4170218" y="2995831"/>
            <a:ext cx="2382982" cy="219962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EA29CAB-3BF8-8593-FF6B-5618F20CF669}"/>
              </a:ext>
            </a:extLst>
          </p:cNvPr>
          <p:cNvSpPr/>
          <p:nvPr/>
        </p:nvSpPr>
        <p:spPr>
          <a:xfrm>
            <a:off x="10345232" y="2995831"/>
            <a:ext cx="1822955" cy="77585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0DC2B38-C38A-7602-1204-ED20928CB5AD}"/>
              </a:ext>
            </a:extLst>
          </p:cNvPr>
          <p:cNvSpPr/>
          <p:nvPr/>
        </p:nvSpPr>
        <p:spPr>
          <a:xfrm>
            <a:off x="3930794" y="1873611"/>
            <a:ext cx="2165205" cy="92825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266666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B9B2DC-555C-A5E4-89F6-6AF55E9D0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0FB3ED-709E-DEE0-C3F7-7E90C385E6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39AF332-C002-AE6E-32F2-C18875CF71AB}"/>
              </a:ext>
            </a:extLst>
          </p:cNvPr>
          <p:cNvSpPr/>
          <p:nvPr/>
        </p:nvSpPr>
        <p:spPr>
          <a:xfrm>
            <a:off x="346365" y="1905428"/>
            <a:ext cx="11845636" cy="123955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0633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B9B2DC-555C-A5E4-89F6-6AF55E9D0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AE3108-34D7-729F-F302-94F01EC4C6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0E100827-5791-1C05-433F-B8152A07D3D1}"/>
              </a:ext>
            </a:extLst>
          </p:cNvPr>
          <p:cNvSpPr/>
          <p:nvPr/>
        </p:nvSpPr>
        <p:spPr>
          <a:xfrm>
            <a:off x="665019" y="2030120"/>
            <a:ext cx="11627860" cy="214009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9450268-C94A-5357-D845-A5B35FE76CAF}"/>
              </a:ext>
            </a:extLst>
          </p:cNvPr>
          <p:cNvSpPr/>
          <p:nvPr/>
        </p:nvSpPr>
        <p:spPr>
          <a:xfrm>
            <a:off x="9223663" y="4970104"/>
            <a:ext cx="2833687" cy="108801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14888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E1FCA8-7259-8F39-204A-4EA31D3D9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92A5DE-9E10-4E59-22D8-A279B30D7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533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3242928-DFB8-7ED8-A020-3CA8301209C6}"/>
              </a:ext>
            </a:extLst>
          </p:cNvPr>
          <p:cNvSpPr txBox="1"/>
          <p:nvPr/>
        </p:nvSpPr>
        <p:spPr>
          <a:xfrm>
            <a:off x="12512224" y="2659559"/>
            <a:ext cx="34817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solidFill>
                  <a:schemeClr val="bg2"/>
                </a:solidFill>
                <a:cs typeface="B Mitra" panose="00000400000000000000" pitchFamily="2" charset="-78"/>
              </a:rPr>
              <a:t>عنوان پایان نامه </a:t>
            </a:r>
            <a:endParaRPr lang="en-US" sz="4400" b="1" dirty="0">
              <a:solidFill>
                <a:schemeClr val="bg2"/>
              </a:solidFill>
              <a:cs typeface="B Mitra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1E7538-D082-ACBF-CB40-2F911252CEDC}"/>
              </a:ext>
            </a:extLst>
          </p:cNvPr>
          <p:cNvSpPr txBox="1"/>
          <p:nvPr/>
        </p:nvSpPr>
        <p:spPr>
          <a:xfrm>
            <a:off x="13344902" y="3883635"/>
            <a:ext cx="28971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استاد راهنما:</a:t>
            </a:r>
          </a:p>
          <a:p>
            <a:pPr algn="just" rtl="1"/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دانشجو:</a:t>
            </a:r>
          </a:p>
          <a:p>
            <a:pPr algn="just" rtl="1"/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تاریخ ارائه:</a:t>
            </a:r>
            <a:endParaRPr lang="en-US" sz="3200" dirty="0">
              <a:solidFill>
                <a:schemeClr val="bg2"/>
              </a:solidFill>
              <a:cs typeface="B Mitra" panose="000004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358FC41-1A83-2A5B-AF58-032C178903C8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84EBE17-543D-B863-8A55-09D8994BD3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B427B419-2C10-0F64-256E-34D4549966C4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D4A3773D-5B1F-4F20-67AD-D1AA81E830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759" y="1170035"/>
            <a:ext cx="6217621" cy="462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0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54A432-3660-7051-350D-F3E23AC21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34AFD8-3535-F4C3-96D8-C959CB727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0551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3EAEB3-4D82-19D4-67AC-A84ED977D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E27CC0-5305-F4DA-4494-E50A5893F8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30D09890-DBAE-87F9-9A3A-AA6F32F2E1CE}"/>
              </a:ext>
            </a:extLst>
          </p:cNvPr>
          <p:cNvSpPr/>
          <p:nvPr/>
        </p:nvSpPr>
        <p:spPr>
          <a:xfrm>
            <a:off x="9919855" y="3713017"/>
            <a:ext cx="2248332" cy="59445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752137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7D81F46-42E4-BC8A-410C-8DDF6144F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518579-F3B0-E6D9-F85E-630941374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1687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33267C-58DA-35DD-1C5C-BF2C5641F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926E28-AED0-66E2-BDD5-634217FC5B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364"/>
          <a:stretch/>
        </p:blipFill>
        <p:spPr>
          <a:xfrm>
            <a:off x="23812" y="0"/>
            <a:ext cx="12144375" cy="573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53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2E80DE-3843-2426-7210-8C86DEDE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9AAEEA-CBCE-3B91-18E2-F5421B9539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05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E197EF1-B0E1-6FB0-EAF9-4AEB61064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897310-7755-5504-BFE6-42551BF23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44375" cy="685800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5B553DE1-EBFC-AECE-E82A-1E2249E9A610}"/>
              </a:ext>
            </a:extLst>
          </p:cNvPr>
          <p:cNvSpPr/>
          <p:nvPr/>
        </p:nvSpPr>
        <p:spPr>
          <a:xfrm>
            <a:off x="9459191" y="4898011"/>
            <a:ext cx="2833687" cy="108801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508162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A0BA63-896E-2F40-AE81-472B96301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CEE66C-DB57-936E-B87F-4816BA98C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0"/>
            <a:ext cx="12144375" cy="685800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7E4D35EA-F47C-D87D-196F-90231FF220CD}"/>
              </a:ext>
            </a:extLst>
          </p:cNvPr>
          <p:cNvSpPr/>
          <p:nvPr/>
        </p:nvSpPr>
        <p:spPr>
          <a:xfrm>
            <a:off x="10646800" y="2992581"/>
            <a:ext cx="1497575" cy="56326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69454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C789EC-F56F-A35B-6CAD-5EC0634BF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C0E50A-8715-62B6-1D7E-B00ADED39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E38052D-03CB-EC8C-C68A-1752E34759A4}"/>
              </a:ext>
            </a:extLst>
          </p:cNvPr>
          <p:cNvSpPr/>
          <p:nvPr/>
        </p:nvSpPr>
        <p:spPr>
          <a:xfrm>
            <a:off x="8863445" y="1240410"/>
            <a:ext cx="2833687" cy="108801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50307ED-A49B-D86A-D175-54FB9CDC56A1}"/>
              </a:ext>
            </a:extLst>
          </p:cNvPr>
          <p:cNvSpPr/>
          <p:nvPr/>
        </p:nvSpPr>
        <p:spPr>
          <a:xfrm>
            <a:off x="1052944" y="2328419"/>
            <a:ext cx="1267229" cy="109493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41790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A4E4AC3-AF76-7CBF-1472-841D82C42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9132C7-9752-1FE1-0FDD-D705018097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442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BC1AA4-F16C-63D3-87EB-8F16135D5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766BA3-99A3-1BDE-2057-B017FBDE7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C7AA3FD0-7E4C-E74B-8703-A8D1F3A0246E}"/>
              </a:ext>
            </a:extLst>
          </p:cNvPr>
          <p:cNvSpPr/>
          <p:nvPr/>
        </p:nvSpPr>
        <p:spPr>
          <a:xfrm>
            <a:off x="10496550" y="4703615"/>
            <a:ext cx="1930543" cy="130189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A88133E-FCC5-856A-3582-623E192EDF4D}"/>
              </a:ext>
            </a:extLst>
          </p:cNvPr>
          <p:cNvSpPr/>
          <p:nvPr/>
        </p:nvSpPr>
        <p:spPr>
          <a:xfrm>
            <a:off x="255009" y="1413164"/>
            <a:ext cx="12144375" cy="158959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81452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74553" flipV="1">
            <a:off x="5654719" y="3978342"/>
            <a:ext cx="2888766" cy="1011965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/>
        </p:nvGraphicFramePr>
        <p:xfrm>
          <a:off x="1828801" y="1295400"/>
          <a:ext cx="8001001" cy="5537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040755" y="2102809"/>
            <a:ext cx="389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>
                <a:cs typeface="B Zar" panose="00000400000000000000" pitchFamily="2" charset="-78"/>
              </a:rPr>
              <a:t>1</a:t>
            </a:r>
            <a:endParaRPr lang="en-US" sz="3200" b="1" dirty="0">
              <a:cs typeface="B Zar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558399" y="2544133"/>
            <a:ext cx="389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>
                <a:cs typeface="B Zar" panose="00000400000000000000" pitchFamily="2" charset="-78"/>
              </a:rPr>
              <a:t>2</a:t>
            </a:r>
            <a:endParaRPr lang="en-US" sz="3200" b="1" dirty="0">
              <a:cs typeface="B Zar" panose="000004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795850" y="4123296"/>
            <a:ext cx="389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>
                <a:cs typeface="B Zar" panose="00000400000000000000" pitchFamily="2" charset="-78"/>
              </a:rPr>
              <a:t>3</a:t>
            </a:r>
            <a:endParaRPr lang="en-US" sz="3200" b="1" dirty="0">
              <a:cs typeface="B Zar" panose="000004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558156" y="5510832"/>
            <a:ext cx="389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>
                <a:cs typeface="B Zar" panose="00000400000000000000" pitchFamily="2" charset="-78"/>
              </a:rPr>
              <a:t>4</a:t>
            </a:r>
            <a:endParaRPr lang="en-US" sz="3200" b="1" dirty="0">
              <a:cs typeface="B Zar" panose="000004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855825" y="6400300"/>
            <a:ext cx="389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>
                <a:cs typeface="B Zar" panose="00000400000000000000" pitchFamily="2" charset="-78"/>
              </a:rPr>
              <a:t>5</a:t>
            </a:r>
            <a:endParaRPr lang="en-US" sz="3200" b="1" dirty="0">
              <a:cs typeface="B Zar" panose="000004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71722" y="5815525"/>
            <a:ext cx="389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>
                <a:cs typeface="B Zar" panose="00000400000000000000" pitchFamily="2" charset="-78"/>
              </a:rPr>
              <a:t>6</a:t>
            </a:r>
            <a:endParaRPr lang="en-US" sz="3200" b="1" dirty="0">
              <a:cs typeface="B Zar" panose="000004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09577" y="4135864"/>
            <a:ext cx="389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>
                <a:cs typeface="B Zar" panose="00000400000000000000" pitchFamily="2" charset="-78"/>
              </a:rPr>
              <a:t>7</a:t>
            </a:r>
            <a:endParaRPr lang="en-US" sz="3200" b="1" dirty="0">
              <a:cs typeface="B Zar" panose="000004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37773" y="2493239"/>
            <a:ext cx="389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>
                <a:cs typeface="B Zar" panose="00000400000000000000" pitchFamily="2" charset="-78"/>
              </a:rPr>
              <a:t>8</a:t>
            </a:r>
            <a:endParaRPr lang="en-US" sz="3200" b="1" dirty="0">
              <a:cs typeface="B Zar" panose="00000400000000000000" pitchFamily="2" charset="-78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7658100" y="533400"/>
            <a:ext cx="2819400" cy="6286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Zar" panose="00000400000000000000" pitchFamily="2" charset="-78"/>
              </a:rPr>
              <a:t>چرخه عمر تجهیزات در سیستم</a:t>
            </a:r>
            <a:endParaRPr lang="en-US" b="1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  <p:sp>
        <p:nvSpPr>
          <p:cNvPr id="49" name="Up Arrow 48"/>
          <p:cNvSpPr/>
          <p:nvPr/>
        </p:nvSpPr>
        <p:spPr>
          <a:xfrm rot="15845440">
            <a:off x="6276173" y="1152967"/>
            <a:ext cx="354848" cy="3840681"/>
          </a:xfrm>
          <a:prstGeom prst="upArrow">
            <a:avLst/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1888572" y="4636822"/>
            <a:ext cx="1396821" cy="864521"/>
            <a:chOff x="3277155" y="0"/>
            <a:chExt cx="1430335" cy="1144268"/>
          </a:xfrm>
        </p:grpSpPr>
        <p:sp>
          <p:nvSpPr>
            <p:cNvPr id="63" name="Rounded Rectangle 62"/>
            <p:cNvSpPr/>
            <p:nvPr/>
          </p:nvSpPr>
          <p:spPr>
            <a:xfrm>
              <a:off x="3277155" y="0"/>
              <a:ext cx="1430335" cy="1144268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Rounded Rectangle 4"/>
            <p:cNvSpPr/>
            <p:nvPr/>
          </p:nvSpPr>
          <p:spPr>
            <a:xfrm>
              <a:off x="3310669" y="33514"/>
              <a:ext cx="1363307" cy="10772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600" b="1" dirty="0">
                  <a:solidFill>
                    <a:schemeClr val="tx1"/>
                  </a:solidFill>
                  <a:cs typeface="B Zar" panose="00000400000000000000" pitchFamily="2" charset="-78"/>
                </a:rPr>
                <a:t>دائم</a:t>
              </a:r>
            </a:p>
          </p:txBody>
        </p:sp>
      </p:grpSp>
      <p:pic>
        <p:nvPicPr>
          <p:cNvPr id="65" name="Picture 6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1092">
            <a:off x="2843924" y="1485228"/>
            <a:ext cx="878737" cy="2140092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15141" flipH="1">
            <a:off x="2339603" y="2651864"/>
            <a:ext cx="1059440" cy="20042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04792">
            <a:off x="5106229" y="1079091"/>
            <a:ext cx="3643199" cy="1417057"/>
          </a:xfrm>
          <a:prstGeom prst="rect">
            <a:avLst/>
          </a:prstGeom>
        </p:spPr>
      </p:pic>
      <p:grpSp>
        <p:nvGrpSpPr>
          <p:cNvPr id="53" name="Group 52"/>
          <p:cNvGrpSpPr/>
          <p:nvPr/>
        </p:nvGrpSpPr>
        <p:grpSpPr>
          <a:xfrm>
            <a:off x="3769798" y="1114490"/>
            <a:ext cx="1396821" cy="864521"/>
            <a:chOff x="3277155" y="0"/>
            <a:chExt cx="1430335" cy="1144268"/>
          </a:xfrm>
        </p:grpSpPr>
        <p:sp>
          <p:nvSpPr>
            <p:cNvPr id="55" name="Rounded Rectangle 54"/>
            <p:cNvSpPr/>
            <p:nvPr/>
          </p:nvSpPr>
          <p:spPr>
            <a:xfrm>
              <a:off x="3277155" y="0"/>
              <a:ext cx="1430335" cy="1144268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1" name="Rounded Rectangle 4"/>
            <p:cNvSpPr/>
            <p:nvPr/>
          </p:nvSpPr>
          <p:spPr>
            <a:xfrm>
              <a:off x="3310669" y="33514"/>
              <a:ext cx="1363307" cy="10772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600" b="1" dirty="0">
                  <a:solidFill>
                    <a:schemeClr val="tx1"/>
                  </a:solidFill>
                  <a:cs typeface="B Zar" panose="00000400000000000000" pitchFamily="2" charset="-78"/>
                </a:rPr>
                <a:t>موقت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EEA6747-1095-52DC-17B4-C77483B948ED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A309902-ABFB-BCC9-FD1A-470E6B43B1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8">
              <a:extLst>
                <a:ext uri="{FF2B5EF4-FFF2-40B4-BE49-F238E27FC236}">
                  <a16:creationId xmlns:a16="http://schemas.microsoft.com/office/drawing/2014/main" id="{F584BD0F-7CAB-18DE-AF16-549F55B976EC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33189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D0A2FB-CF0A-D753-C535-D6AB2E62A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FF7960-10F5-92AF-9768-40D8BB253B53}"/>
              </a:ext>
            </a:extLst>
          </p:cNvPr>
          <p:cNvSpPr txBox="1"/>
          <p:nvPr/>
        </p:nvSpPr>
        <p:spPr>
          <a:xfrm>
            <a:off x="2951568" y="3291807"/>
            <a:ext cx="58552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b="1" dirty="0">
                <a:cs typeface="B Titr" panose="00000700000000000000" pitchFamily="2" charset="-78"/>
              </a:rPr>
              <a:t>سپاس از توجه شما</a:t>
            </a:r>
            <a:r>
              <a:rPr lang="fa-IR" sz="6000" b="1" dirty="0">
                <a:solidFill>
                  <a:schemeClr val="bg2"/>
                </a:solidFill>
                <a:cs typeface="B Titr" panose="00000700000000000000" pitchFamily="2" charset="-78"/>
              </a:rPr>
              <a:t> </a:t>
            </a:r>
            <a:endParaRPr lang="en-US" sz="6000" b="1" dirty="0">
              <a:solidFill>
                <a:schemeClr val="bg2"/>
              </a:solidFill>
              <a:cs typeface="B Titr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C69F5ED-B82E-E39E-188B-AEB496C773D2}"/>
              </a:ext>
            </a:extLst>
          </p:cNvPr>
          <p:cNvGrpSpPr/>
          <p:nvPr/>
        </p:nvGrpSpPr>
        <p:grpSpPr>
          <a:xfrm>
            <a:off x="-53629" y="0"/>
            <a:ext cx="12245629" cy="2800350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CA94E5E-A6DA-4C56-425D-8E1D970961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4371399F-8507-B195-68AB-1713A0337434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33129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0E216F-0538-2A8F-C909-46C17E7D2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DA0F7E-9F37-B061-4731-3415F690E304}"/>
              </a:ext>
            </a:extLst>
          </p:cNvPr>
          <p:cNvSpPr txBox="1"/>
          <p:nvPr/>
        </p:nvSpPr>
        <p:spPr>
          <a:xfrm>
            <a:off x="28430" y="1312263"/>
            <a:ext cx="12003896" cy="5439951"/>
          </a:xfrm>
          <a:prstGeom prst="rect">
            <a:avLst/>
          </a:prstGeom>
          <a:gradFill>
            <a:gsLst>
              <a:gs pos="100000">
                <a:schemeClr val="accent2">
                  <a:lumMod val="60000"/>
                  <a:lumOff val="40000"/>
                </a:schemeClr>
              </a:gs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 algn="r" rtl="1">
              <a:buFont typeface="Wingdings" panose="05000000000000000000" pitchFamily="2" charset="2"/>
              <a:buChar char="v"/>
              <a:defRPr sz="2000">
                <a:cs typeface="B Nazanin" panose="00000400000000000000" pitchFamily="2" charset="-78"/>
              </a:defRPr>
            </a:lvl1pPr>
          </a:lstStyle>
          <a:p>
            <a:r>
              <a:rPr lang="fa-IR" sz="2000" dirty="0"/>
              <a:t>مدیریت بهینه و جلوگیری از اتلاف منابع</a:t>
            </a:r>
            <a:endParaRPr lang="fa-IR" dirty="0"/>
          </a:p>
          <a:p>
            <a:pPr>
              <a:lnSpc>
                <a:spcPct val="150000"/>
              </a:lnSpc>
            </a:pPr>
            <a:r>
              <a:rPr lang="fa-IR" dirty="0"/>
              <a:t>اطلاع از تعداد تجهیزات موجود و نحوه توزیع آنها</a:t>
            </a:r>
          </a:p>
          <a:p>
            <a:pPr>
              <a:lnSpc>
                <a:spcPct val="150000"/>
              </a:lnSpc>
            </a:pPr>
            <a:r>
              <a:rPr lang="fa-IR" dirty="0"/>
              <a:t>اطلاع از برندهای موجود و جزئیات هر تجهیز برای انجام خدمات پشتیبانی</a:t>
            </a:r>
          </a:p>
          <a:p>
            <a:pPr>
              <a:lnSpc>
                <a:spcPct val="150000"/>
              </a:lnSpc>
            </a:pPr>
            <a:r>
              <a:rPr lang="fa-IR" dirty="0"/>
              <a:t>برآورد ریالی تجهیزات به تفکیک تجهیز و دسته بندی تعریف شده </a:t>
            </a:r>
          </a:p>
          <a:p>
            <a:pPr>
              <a:lnSpc>
                <a:spcPct val="150000"/>
              </a:lnSpc>
            </a:pPr>
            <a:r>
              <a:rPr lang="fa-IR" dirty="0"/>
              <a:t>انجام بموقع سرویس دوره ای تجهیزات مستند سازی آن</a:t>
            </a:r>
          </a:p>
          <a:p>
            <a:pPr>
              <a:lnSpc>
                <a:spcPct val="150000"/>
              </a:lnSpc>
            </a:pPr>
            <a:r>
              <a:rPr lang="fa-IR" dirty="0"/>
              <a:t>انجام بموقع کالیبراسیون و مستند سازی آن</a:t>
            </a:r>
          </a:p>
          <a:p>
            <a:pPr>
              <a:lnSpc>
                <a:spcPct val="150000"/>
              </a:lnSpc>
            </a:pPr>
            <a:r>
              <a:rPr lang="fa-IR" dirty="0"/>
              <a:t>هوشمند سازی انجام سرویس دوره ای و کالیبراسیون با قابلیت موجود در سامانه برای هشدار</a:t>
            </a:r>
          </a:p>
          <a:p>
            <a:pPr>
              <a:lnSpc>
                <a:spcPct val="150000"/>
              </a:lnSpc>
            </a:pPr>
            <a:r>
              <a:rPr lang="fa-IR" dirty="0"/>
              <a:t>درخواست الکترونیک و نیاز سنجی تجهیزات مورد نیاز واحد ها بصورت لحظه ای و انجام فرایند بررسی درخواست و تامین آن در بستر الکترونیک</a:t>
            </a:r>
          </a:p>
          <a:p>
            <a:pPr>
              <a:lnSpc>
                <a:spcPct val="150000"/>
              </a:lnSpc>
            </a:pPr>
            <a:r>
              <a:rPr lang="fa-IR" dirty="0"/>
              <a:t>کاهش اعمال سلیقه فردی در انجام فرایندهای مدیریت تجهیزات</a:t>
            </a:r>
          </a:p>
          <a:p>
            <a:pPr>
              <a:lnSpc>
                <a:spcPct val="150000"/>
              </a:lnSpc>
            </a:pPr>
            <a:r>
              <a:rPr lang="fa-IR" dirty="0"/>
              <a:t>درخواست الکترونیک تعمیر تجهیزات واحد ها بصورت لحظه ای و انجام فرایند بررسی درخواست و تامین آن در بستر الکترونیک</a:t>
            </a:r>
          </a:p>
          <a:p>
            <a:pPr>
              <a:lnSpc>
                <a:spcPct val="150000"/>
              </a:lnSpc>
            </a:pPr>
            <a:r>
              <a:rPr lang="fa-IR" dirty="0"/>
              <a:t>مستند سازی فرآیندهای مدیریت تجهیزات در بستر موجود در سامانه</a:t>
            </a:r>
          </a:p>
          <a:p>
            <a:pPr>
              <a:lnSpc>
                <a:spcPct val="150000"/>
              </a:lnSpc>
            </a:pPr>
            <a:r>
              <a:rPr lang="fa-IR" dirty="0"/>
              <a:t>قابلیت رصد هزینه صرف شده برای خرید تعمیر، سرویس، کالیبراسون هر تجهیز و ارزیابی هزینه کارایی تجهیزات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77EFF63-25F6-2E48-0E9B-9666895699E7}"/>
              </a:ext>
            </a:extLst>
          </p:cNvPr>
          <p:cNvGrpSpPr/>
          <p:nvPr/>
        </p:nvGrpSpPr>
        <p:grpSpPr>
          <a:xfrm>
            <a:off x="-82059" y="64690"/>
            <a:ext cx="12245629" cy="2081237"/>
            <a:chOff x="-82060" y="56264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B79A894-2A8A-5B3F-7578-B580BF4A25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56264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1B622A8F-184B-CCFE-6F41-6B0B35F4B251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 txBox="1">
            <a:spLocks/>
          </p:cNvSpPr>
          <p:nvPr/>
        </p:nvSpPr>
        <p:spPr>
          <a:xfrm>
            <a:off x="270163" y="471610"/>
            <a:ext cx="11573197" cy="724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قابلیت های سامانه مدیریت تجهیزات </a:t>
            </a:r>
            <a:r>
              <a:rPr lang="fa-IR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پزشکی</a:t>
            </a:r>
            <a:r>
              <a:rPr lang="fa-IR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243494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0E216F-0538-2A8F-C909-46C17E7D2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DA0F7E-9F37-B061-4731-3415F690E304}"/>
              </a:ext>
            </a:extLst>
          </p:cNvPr>
          <p:cNvSpPr txBox="1"/>
          <p:nvPr/>
        </p:nvSpPr>
        <p:spPr>
          <a:xfrm>
            <a:off x="94052" y="1071315"/>
            <a:ext cx="12003896" cy="5593839"/>
          </a:xfrm>
          <a:prstGeom prst="rect">
            <a:avLst/>
          </a:prstGeom>
          <a:gradFill>
            <a:gsLst>
              <a:gs pos="100000">
                <a:schemeClr val="accent2">
                  <a:lumMod val="60000"/>
                  <a:lumOff val="40000"/>
                </a:schemeClr>
              </a:gs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 algn="r" rtl="1">
              <a:buFont typeface="Wingdings" panose="05000000000000000000" pitchFamily="2" charset="2"/>
              <a:buChar char="v"/>
              <a:defRPr sz="2000">
                <a:cs typeface="B Nazanin" panose="00000400000000000000" pitchFamily="2" charset="-78"/>
              </a:defRPr>
            </a:lvl1pPr>
          </a:lstStyle>
          <a:p>
            <a:pPr>
              <a:lnSpc>
                <a:spcPct val="150000"/>
              </a:lnSpc>
            </a:pPr>
            <a:r>
              <a:rPr lang="fa-IR" dirty="0"/>
              <a:t>مستند سازی سال بهره برداری و عمر تجهیزات</a:t>
            </a:r>
          </a:p>
          <a:p>
            <a:pPr>
              <a:lnSpc>
                <a:spcPct val="150000"/>
              </a:lnSpc>
            </a:pPr>
            <a:r>
              <a:rPr lang="fa-IR" dirty="0"/>
              <a:t>مستند سازی خدمات پشتیبانی و گارانتی تجهیزات</a:t>
            </a:r>
          </a:p>
          <a:p>
            <a:pPr>
              <a:lnSpc>
                <a:spcPct val="150000"/>
              </a:lnSpc>
            </a:pPr>
            <a:r>
              <a:rPr lang="fa-IR" dirty="0"/>
              <a:t>ارزیابی کیفیت عملی برندهای تجهیزات موجود در واحدها</a:t>
            </a:r>
          </a:p>
          <a:p>
            <a:pPr>
              <a:lnSpc>
                <a:spcPct val="150000"/>
              </a:lnSpc>
            </a:pPr>
            <a:r>
              <a:rPr lang="fa-IR" dirty="0"/>
              <a:t>دسترسی به اطلاعات شناسنامه ای و سوابق تجهیزات با استفاده از </a:t>
            </a:r>
            <a:r>
              <a:rPr lang="en-US" dirty="0"/>
              <a:t>QR </a:t>
            </a:r>
            <a:r>
              <a:rPr lang="fa-IR" dirty="0"/>
              <a:t> کد قابل نصب بر روی تجهیزات</a:t>
            </a:r>
          </a:p>
          <a:p>
            <a:pPr>
              <a:lnSpc>
                <a:spcPct val="150000"/>
              </a:lnSpc>
            </a:pPr>
            <a:r>
              <a:rPr lang="fa-IR" dirty="0"/>
              <a:t>ارزیابی وضعیت استاندارد اقلام تجهیزاتی واحدها</a:t>
            </a:r>
          </a:p>
          <a:p>
            <a:pPr>
              <a:lnSpc>
                <a:spcPct val="150000"/>
              </a:lnSpc>
            </a:pPr>
            <a:r>
              <a:rPr lang="fa-IR" dirty="0"/>
              <a:t>ارزیابی کیفیت و کمیت آمار تجهیزات سامانه های دیگر مانند حسابداری تعهدی</a:t>
            </a:r>
          </a:p>
          <a:p>
            <a:pPr>
              <a:lnSpc>
                <a:spcPct val="150000"/>
              </a:lnSpc>
            </a:pPr>
            <a:r>
              <a:rPr lang="fa-IR" dirty="0"/>
              <a:t>دسترسی لحظه ای و بدون واسطه مسئولین گسترش به اطلاعات تجهیزات واحدها</a:t>
            </a:r>
          </a:p>
          <a:p>
            <a:pPr>
              <a:lnSpc>
                <a:spcPct val="150000"/>
              </a:lnSpc>
            </a:pPr>
            <a:r>
              <a:rPr lang="fa-IR" dirty="0"/>
              <a:t>مدیریت جابجایی و اسقاط تجهیزات بر خط تجهیزات</a:t>
            </a:r>
          </a:p>
          <a:p>
            <a:pPr>
              <a:lnSpc>
                <a:spcPct val="150000"/>
              </a:lnSpc>
            </a:pPr>
            <a:r>
              <a:rPr lang="fa-IR" dirty="0"/>
              <a:t> قابلیت تبادل پیام سامانه ای بین کاربران سامانه و تبادل و اشتراک گذاری فایل هی تصویری و اطلاعاتی</a:t>
            </a:r>
          </a:p>
          <a:p>
            <a:pPr>
              <a:lnSpc>
                <a:spcPct val="150000"/>
              </a:lnSpc>
            </a:pPr>
            <a:r>
              <a:rPr lang="fa-IR" dirty="0"/>
              <a:t>قابلیت تهیه گزارش های گوناگون بر حسب نیاز مدیران</a:t>
            </a:r>
          </a:p>
          <a:p>
            <a:pPr>
              <a:lnSpc>
                <a:spcPct val="150000"/>
              </a:lnSpc>
            </a:pPr>
            <a:r>
              <a:rPr lang="fa-IR" dirty="0"/>
              <a:t>قابلیت دسترسی به اطلاعات کلیه واحدهای ستادی و محیطی بصورت سطح بندی شده از محیط تا ستاد وزارت</a:t>
            </a:r>
          </a:p>
          <a:p>
            <a:pPr>
              <a:lnSpc>
                <a:spcPct val="150000"/>
              </a:lnSpc>
            </a:pPr>
            <a:r>
              <a:rPr lang="fa-IR" dirty="0"/>
              <a:t>قابلیت انجام ارزیابی عملکرد مدیریتی شهرستانها و دانشگاهها بصورت غیر حضوری و سطح بندی شده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77EFF63-25F6-2E48-0E9B-9666895699E7}"/>
              </a:ext>
            </a:extLst>
          </p:cNvPr>
          <p:cNvGrpSpPr/>
          <p:nvPr/>
        </p:nvGrpSpPr>
        <p:grpSpPr>
          <a:xfrm>
            <a:off x="-120867" y="86037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B79A894-2A8A-5B3F-7578-B580BF4A25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1B622A8F-184B-CCFE-6F41-6B0B35F4B251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89566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0E216F-0538-2A8F-C909-46C17E7D2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DA0F7E-9F37-B061-4731-3415F690E304}"/>
              </a:ext>
            </a:extLst>
          </p:cNvPr>
          <p:cNvSpPr txBox="1"/>
          <p:nvPr/>
        </p:nvSpPr>
        <p:spPr>
          <a:xfrm>
            <a:off x="203200" y="1761891"/>
            <a:ext cx="11894748" cy="5632311"/>
          </a:xfrm>
          <a:prstGeom prst="rect">
            <a:avLst/>
          </a:prstGeom>
          <a:gradFill>
            <a:gsLst>
              <a:gs pos="100000">
                <a:schemeClr val="accent2">
                  <a:lumMod val="60000"/>
                  <a:lumOff val="40000"/>
                </a:schemeClr>
              </a:gs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 algn="r" rtl="1">
              <a:buFont typeface="Wingdings" panose="05000000000000000000" pitchFamily="2" charset="2"/>
              <a:buChar char="v"/>
              <a:defRPr sz="2000">
                <a:cs typeface="B Nazanin" panose="00000400000000000000" pitchFamily="2" charset="-78"/>
              </a:defRPr>
            </a:lvl1pPr>
          </a:lstStyle>
          <a:p>
            <a:pPr>
              <a:lnSpc>
                <a:spcPct val="150000"/>
              </a:lnSpc>
            </a:pPr>
            <a:r>
              <a:rPr lang="fa-IR" dirty="0"/>
              <a:t>قابلیت جستجوی تجهیز با استفاده از حداقل اطلاعات در دسترس(پلاک اموال، برند، مارک، مدل، سال تولیت، سال بهره برداری کد شناسه سامانه و...) </a:t>
            </a:r>
          </a:p>
          <a:p>
            <a:pPr>
              <a:lnSpc>
                <a:spcPct val="150000"/>
              </a:lnSpc>
            </a:pPr>
            <a:r>
              <a:rPr lang="fa-IR" dirty="0"/>
              <a:t>وجود قابلیت تبادل اطلاعات با سایر سامانه های وزارت</a:t>
            </a:r>
          </a:p>
          <a:p>
            <a:pPr>
              <a:lnSpc>
                <a:spcPct val="150000"/>
              </a:lnSpc>
            </a:pPr>
            <a:r>
              <a:rPr lang="fa-IR" dirty="0"/>
              <a:t>حذف روندهای سنتی و کاغذی در چرخه عمر تجهیزات از درخواست تا خروج از چرخه استفاده و اسقاط تسریع در انجام فرایندها </a:t>
            </a:r>
          </a:p>
          <a:p>
            <a:pPr>
              <a:lnSpc>
                <a:spcPct val="150000"/>
              </a:lnSpc>
            </a:pPr>
            <a:r>
              <a:rPr lang="fa-IR" dirty="0"/>
              <a:t>قابلیت تهیه خروجی از اطلاعات سامانه با فرمت نرم افزارهای کاربردی مانند اکسل</a:t>
            </a:r>
          </a:p>
          <a:p>
            <a:pPr>
              <a:lnSpc>
                <a:spcPct val="150000"/>
              </a:lnSpc>
            </a:pPr>
            <a:r>
              <a:rPr lang="fa-IR" dirty="0"/>
              <a:t>وجود داشبورد مدیریتی در سامانه به منظور رصد فرآیندها و نمای گرافیکی، آماری و نموداری در این خصوص</a:t>
            </a:r>
          </a:p>
          <a:p>
            <a:pPr>
              <a:lnSpc>
                <a:spcPct val="150000"/>
              </a:lnSpc>
            </a:pPr>
            <a:r>
              <a:rPr lang="fa-IR" dirty="0"/>
              <a:t>تجمیع اطلاعات تجهیز از زمان ورود به سیستم تا خروج از چرخه استفاده </a:t>
            </a:r>
          </a:p>
          <a:p>
            <a:pPr>
              <a:lnSpc>
                <a:spcPct val="150000"/>
              </a:lnSpc>
            </a:pPr>
            <a:r>
              <a:rPr lang="fa-IR" dirty="0"/>
              <a:t>قابلیت دسترسی تمام واحدهای محیطی و اداری به سامانه</a:t>
            </a:r>
          </a:p>
          <a:p>
            <a:pPr>
              <a:lnSpc>
                <a:spcPct val="150000"/>
              </a:lnSpc>
            </a:pPr>
            <a:r>
              <a:rPr lang="fa-IR" dirty="0"/>
              <a:t>امکان پیگیری درخواست توسط درخواست کننده و مشاهده روند وضعیت درخواست</a:t>
            </a:r>
          </a:p>
          <a:p>
            <a:pPr>
              <a:lnSpc>
                <a:spcPct val="150000"/>
              </a:lnSpc>
            </a:pPr>
            <a:r>
              <a:rPr lang="fa-IR" dirty="0"/>
              <a:t>امکان ثبت درخواست اسقاط یا مازاد بودن تجهیز توسط بهره برداران از تجهیز یا مدیران بالادستی</a:t>
            </a:r>
          </a:p>
          <a:p>
            <a:pPr>
              <a:lnSpc>
                <a:spcPct val="150000"/>
              </a:lnSpc>
            </a:pPr>
            <a:r>
              <a:rPr lang="fa-IR" dirty="0"/>
              <a:t>امکان ثبت درخواست انتقال تجهیز بین واحدها</a:t>
            </a:r>
          </a:p>
          <a:p>
            <a:endParaRPr lang="fa-IR" dirty="0"/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endParaRPr lang="fa-IR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77EFF63-25F6-2E48-0E9B-9666895699E7}"/>
              </a:ext>
            </a:extLst>
          </p:cNvPr>
          <p:cNvGrpSpPr/>
          <p:nvPr/>
        </p:nvGrpSpPr>
        <p:grpSpPr>
          <a:xfrm>
            <a:off x="-120867" y="86037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B79A894-2A8A-5B3F-7578-B580BF4A25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1B622A8F-184B-CCFE-6F41-6B0B35F4B251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47707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3E8AD0-46D5-2B65-C70B-52B45348F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614924"/>
            <a:ext cx="12192000" cy="5355312"/>
          </a:xfrm>
          <a:prstGeom prst="rect">
            <a:avLst/>
          </a:prstGeom>
          <a:solidFill>
            <a:srgbClr val="92D050">
              <a:alpha val="42000"/>
            </a:srgb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 algn="r" rtl="1">
              <a:buFont typeface="Wingdings" panose="05000000000000000000" pitchFamily="2" charset="2"/>
              <a:buChar char="v"/>
              <a:defRPr sz="2000">
                <a:cs typeface="B Nazanin" panose="00000400000000000000" pitchFamily="2" charset="-78"/>
              </a:defRPr>
            </a:lvl1pPr>
          </a:lstStyle>
          <a:p>
            <a:endParaRPr lang="fa-IR" dirty="0"/>
          </a:p>
          <a:p>
            <a:pPr>
              <a:lnSpc>
                <a:spcPct val="150000"/>
              </a:lnSpc>
            </a:pPr>
            <a:r>
              <a:rPr lang="fa-IR" dirty="0"/>
              <a:t>حمایت همه جانبه مدیریت شهرستان در خصوص استقرار و استفاده از سامانه و به روز رسانی اطلاعات آن</a:t>
            </a:r>
          </a:p>
          <a:p>
            <a:pPr>
              <a:lnSpc>
                <a:spcPct val="150000"/>
              </a:lnSpc>
            </a:pPr>
            <a:r>
              <a:rPr lang="fa-IR" dirty="0"/>
              <a:t>تشکیل منظم کمیته تکمیل سامانه تجهیزات متشکل از: کارشناس مسئول گسترش، کارشناس تجهیزات گسترش، کاربران سامانه در : واحد گسترش، آزمایشگاه، سلامت دهان ودندان، مسئول امور عمومی، امین اموال و... و هماهنگی جهت رفع نواقص و مدیریت فرایند و مستند سازی فعالیتهای کمیته</a:t>
            </a:r>
            <a:endParaRPr lang="fa-IR" sz="1100" dirty="0"/>
          </a:p>
          <a:p>
            <a:pPr>
              <a:lnSpc>
                <a:spcPct val="150000"/>
              </a:lnSpc>
            </a:pPr>
            <a:r>
              <a:rPr lang="fa-IR" dirty="0"/>
              <a:t>تکمیل اطلاعات تجهیزات فنی(پزشکی،دندانپزشکی،زنجیره سرما،آزمایشگاهی)</a:t>
            </a:r>
            <a:endParaRPr lang="fa-IR" sz="1100" dirty="0"/>
          </a:p>
          <a:p>
            <a:pPr>
              <a:lnSpc>
                <a:spcPct val="150000"/>
              </a:lnSpc>
            </a:pPr>
            <a:r>
              <a:rPr lang="fa-IR" dirty="0"/>
              <a:t>ثبت تجهیزات غیر فنی(میز و صندلی، زیست، رایانه ای و ارتباطی و...)</a:t>
            </a:r>
          </a:p>
          <a:p>
            <a:r>
              <a:rPr lang="fa-IR" dirty="0"/>
              <a:t>بررسی تطابق تجهیزات ثبت شده در سامانه با:</a:t>
            </a:r>
          </a:p>
          <a:p>
            <a:pPr marL="0" indent="0">
              <a:buNone/>
            </a:pPr>
            <a:r>
              <a:rPr lang="fa-IR" dirty="0"/>
              <a:t>            - موجودی واحدها</a:t>
            </a:r>
          </a:p>
          <a:p>
            <a:pPr marL="0" indent="0">
              <a:buNone/>
            </a:pPr>
            <a:r>
              <a:rPr lang="fa-IR" dirty="0"/>
              <a:t>            - موجودی سامانه اموال</a:t>
            </a:r>
          </a:p>
          <a:p>
            <a:pPr marL="0" indent="0">
              <a:buNone/>
            </a:pPr>
            <a:r>
              <a:rPr lang="fa-IR" dirty="0"/>
              <a:t>            - آمار تخصصی واحدهای فنی ستاد </a:t>
            </a:r>
          </a:p>
          <a:p>
            <a:pPr marL="0" indent="0">
              <a:buNone/>
            </a:pPr>
            <a:r>
              <a:rPr lang="fa-IR" dirty="0"/>
              <a:t>            - سایر منابع و اطلاعات موجود در واحدها مانند حواله انبار</a:t>
            </a:r>
          </a:p>
          <a:p>
            <a:pPr marL="0" indent="0">
              <a:buNone/>
            </a:pPr>
            <a:r>
              <a:rPr lang="fa-IR" sz="1200" dirty="0"/>
              <a:t>       </a:t>
            </a:r>
          </a:p>
          <a:p>
            <a:r>
              <a:rPr lang="fa-IR" dirty="0"/>
              <a:t>ثبت تجهیزات مستعمل درسامانه در زیر شاخه انبار مستعمل (هیچ جنس قابل استفاده و بازسازی نباید در انبار اسقاط وجود داشته باشد)</a:t>
            </a:r>
          </a:p>
          <a:p>
            <a:r>
              <a:rPr lang="fa-IR" dirty="0"/>
              <a:t>ثبت همه اقلام دندانپزشکی و ثبت بصورت تک تک( نه بصورت ست)</a:t>
            </a:r>
            <a:endParaRPr lang="fa-IR" sz="1400" dirty="0"/>
          </a:p>
          <a:p>
            <a:r>
              <a:rPr lang="fa-IR" dirty="0"/>
              <a:t>بررسی و انتخاب صحیح دسته تجهیزات(پزشکی، غیر پزشکی، زنجیره سرما)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BF3C6C0-8A82-01B0-6FE6-C9CB0DFD106D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D20694D-251B-75DE-0748-2A0160CAB3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398C21CE-7314-AA7D-2A79-43015195741E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95193199-6156-A616-9669-2DF836A18F1E}"/>
              </a:ext>
            </a:extLst>
          </p:cNvPr>
          <p:cNvSpPr txBox="1"/>
          <p:nvPr/>
        </p:nvSpPr>
        <p:spPr>
          <a:xfrm>
            <a:off x="3314978" y="859360"/>
            <a:ext cx="935365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>
                <a:solidFill>
                  <a:srgbClr val="FF0000"/>
                </a:solidFill>
                <a:cs typeface="B Nazanin" panose="00000400000000000000" pitchFamily="2" charset="-78"/>
              </a:rPr>
              <a:t>انتظارات در خصوص سامانه یکپارچه تجهیزات</a:t>
            </a:r>
          </a:p>
        </p:txBody>
      </p:sp>
    </p:spTree>
    <p:extLst>
      <p:ext uri="{BB962C8B-B14F-4D97-AF65-F5344CB8AC3E}">
        <p14:creationId xmlns:p14="http://schemas.microsoft.com/office/powerpoint/2010/main" val="1869926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0E216F-0538-2A8F-C909-46C17E7D2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DA0F7E-9F37-B061-4731-3415F690E304}"/>
              </a:ext>
            </a:extLst>
          </p:cNvPr>
          <p:cNvSpPr txBox="1"/>
          <p:nvPr/>
        </p:nvSpPr>
        <p:spPr>
          <a:xfrm>
            <a:off x="1" y="1602977"/>
            <a:ext cx="12192000" cy="5132174"/>
          </a:xfrm>
          <a:prstGeom prst="rect">
            <a:avLst/>
          </a:prstGeom>
          <a:solidFill>
            <a:srgbClr val="92D050">
              <a:alpha val="42000"/>
            </a:srgb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 algn="r" rtl="1">
              <a:buFont typeface="Wingdings" panose="05000000000000000000" pitchFamily="2" charset="2"/>
              <a:buChar char="v"/>
              <a:defRPr sz="2000">
                <a:cs typeface="B Nazanin" panose="00000400000000000000" pitchFamily="2" charset="-78"/>
              </a:defRPr>
            </a:lvl1pPr>
          </a:lstStyle>
          <a:p>
            <a:r>
              <a:rPr lang="fa-IR" dirty="0"/>
              <a:t>تکمیل اطلاعات فنی خواسته شده در شناسنامه خصوصا موارد مانند پلاک اموال، سریال،توان مصرفی،وضعیت گارانتی،شرکت پشتیبان و...</a:t>
            </a:r>
          </a:p>
          <a:p>
            <a:pPr marL="0" indent="0">
              <a:buNone/>
            </a:pPr>
            <a:endParaRPr lang="fa-IR" sz="1100" dirty="0"/>
          </a:p>
          <a:p>
            <a:r>
              <a:rPr lang="fa-IR" dirty="0"/>
              <a:t>به روز رسانی اطلاعات (هماهنگی با امین اموال و انباردار و...)</a:t>
            </a:r>
          </a:p>
          <a:p>
            <a:pPr marL="0" indent="0">
              <a:buNone/>
            </a:pPr>
            <a:endParaRPr lang="fa-IR" sz="1200" dirty="0"/>
          </a:p>
          <a:p>
            <a:r>
              <a:rPr lang="fa-IR" dirty="0"/>
              <a:t>آمادگی برای ایجاد کاربری برای واحدهای محیطی</a:t>
            </a:r>
            <a:endParaRPr lang="fa-IR" sz="1100" dirty="0"/>
          </a:p>
          <a:p>
            <a:r>
              <a:rPr lang="fa-IR" dirty="0"/>
              <a:t>معرفی عملکرد سامانه به کارشناسان ستاد و نظارت بر کمیت و کیفیت اطلاعات تجهیزات ثبت شده توسط کارشناسان واحدهای فنی شهرستان:</a:t>
            </a:r>
          </a:p>
          <a:p>
            <a:pPr marL="900113" indent="-188913">
              <a:buFont typeface="Wingdings" panose="05000000000000000000" pitchFamily="2" charset="2"/>
              <a:buChar char="§"/>
            </a:pPr>
            <a:r>
              <a:rPr lang="fa-IR" dirty="0"/>
              <a:t>زنجیره سرد توسط واحد پیشگیری</a:t>
            </a:r>
          </a:p>
          <a:p>
            <a:pPr marL="900113" indent="-188913">
              <a:buFont typeface="Wingdings" panose="05000000000000000000" pitchFamily="2" charset="2"/>
              <a:buChar char="§"/>
            </a:pPr>
            <a:r>
              <a:rPr lang="fa-IR" dirty="0"/>
              <a:t>تجهیزات فنی بهداشت محیط توسط واحد بهداشت محیط</a:t>
            </a:r>
          </a:p>
          <a:p>
            <a:pPr marL="900113" indent="-188913">
              <a:buFont typeface="Wingdings" panose="05000000000000000000" pitchFamily="2" charset="2"/>
              <a:buChar char="§"/>
            </a:pPr>
            <a:r>
              <a:rPr lang="fa-IR" dirty="0"/>
              <a:t>تجهیزات دندانپزشکی توسط واحد سلامت دهان و دندان </a:t>
            </a:r>
          </a:p>
          <a:p>
            <a:pPr marL="900113" indent="-188913">
              <a:buFont typeface="Wingdings" panose="05000000000000000000" pitchFamily="2" charset="2"/>
              <a:buChar char="§"/>
            </a:pPr>
            <a:r>
              <a:rPr lang="fa-IR" dirty="0"/>
              <a:t>تجهیزات آزمایشگاهی توسط کارشناس آزمایشگاه</a:t>
            </a:r>
          </a:p>
          <a:p>
            <a:pPr marL="900113" indent="-188913">
              <a:buFont typeface="Wingdings" panose="05000000000000000000" pitchFamily="2" charset="2"/>
              <a:buChar char="§"/>
            </a:pPr>
            <a:r>
              <a:rPr lang="fa-IR" dirty="0"/>
              <a:t>و...</a:t>
            </a:r>
          </a:p>
          <a:p>
            <a:pPr>
              <a:lnSpc>
                <a:spcPct val="150000"/>
              </a:lnSpc>
            </a:pPr>
            <a:r>
              <a:rPr lang="fa-IR" dirty="0"/>
              <a:t>بهره برداری از اطلاعات سامانه به منظور افزایش بهره وری و کاهش هزینه ها توسط گارشناسان و مدیران </a:t>
            </a:r>
          </a:p>
          <a:p>
            <a:pPr>
              <a:lnSpc>
                <a:spcPct val="150000"/>
              </a:lnSpc>
            </a:pPr>
            <a:r>
              <a:rPr lang="fa-IR" dirty="0"/>
              <a:t>ثبت درخواست تعمیر تجهیزات و تعمیرات انجام شده ، کنترل کیفی، کالیبراسیون و درخواست تامین تجهیزات در سامانه </a:t>
            </a:r>
          </a:p>
          <a:p>
            <a:pPr marL="0" indent="0">
              <a:lnSpc>
                <a:spcPct val="150000"/>
              </a:lnSpc>
              <a:buNone/>
            </a:pPr>
            <a:endParaRPr lang="fa-IR" sz="900" dirty="0"/>
          </a:p>
          <a:p>
            <a:pPr marL="363538" indent="-276225"/>
            <a:r>
              <a:rPr lang="fa-IR" dirty="0"/>
              <a:t>آموزش کارشناسان و کاربران محیطی برای استفاده از ظرفیت سامانه برای مدیریت منابع بخش مربوط به خود</a:t>
            </a:r>
          </a:p>
          <a:p>
            <a:pPr marL="363538" indent="-276225"/>
            <a:r>
              <a:rPr lang="fa-IR" dirty="0"/>
              <a:t>تهیه گزارش دوره ای و مستمر از اطلاعات سامانه و رصد اطلاعات واحدها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77EFF63-25F6-2E48-0E9B-9666895699E7}"/>
              </a:ext>
            </a:extLst>
          </p:cNvPr>
          <p:cNvGrpSpPr/>
          <p:nvPr/>
        </p:nvGrpSpPr>
        <p:grpSpPr>
          <a:xfrm>
            <a:off x="-53629" y="123172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B79A894-2A8A-5B3F-7578-B580BF4A25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1B622A8F-184B-CCFE-6F41-6B0B35F4B251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3528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0E216F-0538-2A8F-C909-46C17E7D2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D4EC-BFF7-4DA5-A11F-AA6E2ECD0270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DA0F7E-9F37-B061-4731-3415F690E304}"/>
              </a:ext>
            </a:extLst>
          </p:cNvPr>
          <p:cNvSpPr txBox="1"/>
          <p:nvPr/>
        </p:nvSpPr>
        <p:spPr>
          <a:xfrm>
            <a:off x="28431" y="1690062"/>
            <a:ext cx="12163569" cy="3785652"/>
          </a:xfrm>
          <a:prstGeom prst="rect">
            <a:avLst/>
          </a:prstGeom>
          <a:solidFill>
            <a:srgbClr val="92D050">
              <a:alpha val="42000"/>
            </a:srgb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 algn="r" rtl="1">
              <a:buFont typeface="Wingdings" panose="05000000000000000000" pitchFamily="2" charset="2"/>
              <a:buChar char="v"/>
              <a:defRPr sz="2000">
                <a:cs typeface="B Nazanin" panose="00000400000000000000" pitchFamily="2" charset="-78"/>
              </a:defRPr>
            </a:lvl1pPr>
          </a:lstStyle>
          <a:p>
            <a:pPr>
              <a:lnSpc>
                <a:spcPct val="150000"/>
              </a:lnSpc>
            </a:pPr>
            <a:r>
              <a:rPr lang="fa-IR" dirty="0"/>
              <a:t>عدم استفاده از کدهای بازنشسته</a:t>
            </a:r>
          </a:p>
          <a:p>
            <a:pPr>
              <a:lnSpc>
                <a:spcPct val="150000"/>
              </a:lnSpc>
            </a:pPr>
            <a:r>
              <a:rPr lang="fa-IR" dirty="0"/>
              <a:t>انتخاب دقیق نام تجهیز ، مارک،مدل،پلاک اموال و...</a:t>
            </a:r>
          </a:p>
          <a:p>
            <a:pPr>
              <a:lnSpc>
                <a:spcPct val="150000"/>
              </a:lnSpc>
            </a:pPr>
            <a:r>
              <a:rPr lang="fa-IR" dirty="0"/>
              <a:t>عدم تغییرکاربران ستاد و محیط سامانه و خصوصا راهبر شهرستانی سامانه</a:t>
            </a:r>
          </a:p>
          <a:p>
            <a:pPr>
              <a:lnSpc>
                <a:spcPct val="150000"/>
              </a:lnSpc>
            </a:pPr>
            <a:r>
              <a:rPr lang="fa-IR" dirty="0"/>
              <a:t>ثبت تجهیزات منتخب اعلام شده مورد نیاز واحدها در سامانه و تشکیل کمیته تجهیزات و تنظیم صورتجلسه در این خصوص و پیوست نمودن صورتجلسه در سامانه تجهیزات</a:t>
            </a:r>
          </a:p>
          <a:p>
            <a:pPr>
              <a:lnSpc>
                <a:spcPct val="150000"/>
              </a:lnSpc>
            </a:pPr>
            <a:r>
              <a:rPr lang="fa-IR" dirty="0"/>
              <a:t>لگه گیری  ثبت تجهیزات در سامانه یکپارچه</a:t>
            </a:r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endParaRPr lang="fa-IR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77EFF63-25F6-2E48-0E9B-9666895699E7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B79A894-2A8A-5B3F-7578-B580BF4A25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1B622A8F-184B-CCFE-6F41-6B0B35F4B251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5712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3882</TotalTime>
  <Words>1232</Words>
  <Application>Microsoft Office PowerPoint</Application>
  <PresentationFormat>Widescreen</PresentationFormat>
  <Paragraphs>198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_PDMS_Saleem_QuranFont</vt:lpstr>
      <vt:lpstr>Arial</vt:lpstr>
      <vt:lpstr>B Mitra</vt:lpstr>
      <vt:lpstr>B Nazanin</vt:lpstr>
      <vt:lpstr>B Titr</vt:lpstr>
      <vt:lpstr>B Zar</vt:lpstr>
      <vt:lpstr>Calibri</vt:lpstr>
      <vt:lpstr>Calibri Light</vt:lpstr>
      <vt:lpstr>Shabnam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jafari</dc:creator>
  <cp:lastModifiedBy>عباس پورشریفی</cp:lastModifiedBy>
  <cp:revision>339</cp:revision>
  <dcterms:created xsi:type="dcterms:W3CDTF">2023-10-24T14:19:47Z</dcterms:created>
  <dcterms:modified xsi:type="dcterms:W3CDTF">2024-07-03T08:26:58Z</dcterms:modified>
</cp:coreProperties>
</file>