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E1A-C760-2694-55A6-EB69901711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152BD-0C12-E05E-7960-B1430B9061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A3F2C-79BC-1698-EAE8-A2550F523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E5552-0139-E49D-27CA-6B5721ACA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D7E2E-3FB6-D03A-EFCE-1F110F63E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9874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48FC1-8107-A463-E996-6AF26B16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733511-0814-74D9-7318-80E81DF19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FEFCC-98B3-343F-3FF2-1F09DE71A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7C759-7669-747A-9FBD-0AC3D11C2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F8BFA-5077-3E37-2AB2-C3585750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044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BA79E9-FD7E-BAF2-34A9-AC55EC4D3F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7BE934-D4AF-934D-E755-9F10A50C52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AE457-7F1D-89B5-EF4F-DA8C14E6F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3BD7C-A814-B5D6-08C8-5D0DCEE7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29AA7-F285-1050-6AD3-A6F107C6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490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9E672-065D-D196-B081-32599A20B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EF162-3F2C-631A-99DE-C5BE9889F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50D4B-219D-0B98-7EAB-4EB1AC2F9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BB63D-5723-A252-A873-5AA91EF87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5E02B-69E2-4B61-6CAF-2FE6AE25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012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48C85-7ECC-83AB-14F0-DB2BA2331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2BA00A-CB62-FB2A-FDDF-D9DBEB5E7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D649D-F382-CB5C-3713-4CC225FB7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DF079-D77B-AFF2-EC06-B9788E91C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3836E-79D8-784A-2BB7-715F597E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58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2C144-2818-6B50-5717-A1EF83057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45B5D-88D6-5DE4-3A95-6A0D30C4BA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63BF97-7A6D-EEC0-77D9-F1644D5D5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0D4049-2CE0-BF79-23D6-C41E95726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F061A-462F-087F-D589-A877091A5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11FF1C-0CAB-4C27-87B9-E7B7F1FA6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99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0116B-6821-6DBF-386A-42930B906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309B1-2D6D-9A60-1659-71A93AB02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7AD40-0774-A00D-7F29-91411780E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513797-0852-819A-C48E-D9ABD99112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15E909-9FAE-3E01-1DAF-9949EE3818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F8C82F-4743-ABA4-C4A6-FD68C8FC6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F8D5F3-30CE-73EB-2D43-A1B6CAD8B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5A256C-3C1A-6CBF-16DB-CF286FE7B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025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FC24D-4677-6881-A0D2-831DD72E3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6C7BED-3397-4D6E-FB40-ABA40A2B8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3D1186-1FB8-CDF4-B84B-A062CEF6F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A897D6-F080-4A09-FE86-0E51D2C0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0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F97C77-6E19-7BC6-0135-324C5A024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DA38E3-86B9-7705-2BC7-C4595CBF0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1CC12F-F83C-B04A-368D-6514186C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8165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21C8C-635E-8063-D0F5-FEF34D206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18AF-0B6F-75F2-EE9B-A80424254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9F241E-8C76-AFBC-04C2-988316B12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CFD48-4FFD-AABC-AA53-BBAA8E59A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3F87CF-7959-9108-B7E8-078A507D4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45E43-8755-943A-B114-2553FD42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5465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1F6EA-1A4B-89B1-829B-44280973B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99094B-28D4-744E-2DF0-C2E7F47D58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A2B4C2-A95C-0526-11F2-7D0328649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8BF04-5A96-588D-8C36-D6686323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255AA0-026B-CBD9-5989-5B371B83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4B1BC-DF2C-6FEB-5708-17EB1306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357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827C3B-ADD5-3CD2-5B26-120F91D46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4BE833-E402-E412-C896-852DB83FB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B16B2-E4E7-7542-8EEF-5335C53CB1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C7FCD-61A6-43EA-883C-057120D84B44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ADAE6-0EAC-75F0-85B1-FAD25CD569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47274-D5E5-7E78-CF7E-EA9ABF8ACB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FE4EA-789A-47AC-9076-DECD880AD8E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938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A6B6A-4147-96E9-C1A3-53F8C1A58F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83ECC6-189D-1CCB-2237-9FC57F287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150CAC-42D6-B394-8AF5-6AE0191E2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C3A12C-02CF-D6FC-43C2-99FB74A0D667}"/>
              </a:ext>
            </a:extLst>
          </p:cNvPr>
          <p:cNvSpPr txBox="1"/>
          <p:nvPr/>
        </p:nvSpPr>
        <p:spPr>
          <a:xfrm>
            <a:off x="10182071" y="2684502"/>
            <a:ext cx="1986116" cy="20621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endParaRPr lang="fa-IR" sz="3200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endParaRPr lang="fa-IR" sz="3200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endParaRPr lang="fa-IR" sz="3200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endParaRPr lang="fa-IR" sz="32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1453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C0664-68E4-F0F4-4A0D-0385CF112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76812-DCB6-BB46-4A89-5C5578F7E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1A0ED0-A69E-9999-28F8-B53F099CC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10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C87D-C5BE-C3A5-9E9D-82B0A5491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2427D-5EA5-E10F-4D7E-ECF5CD20C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9604D2-AC0E-ACDB-46E1-37C7F09C2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85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 Zar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عباس پورشریفی</dc:creator>
  <cp:lastModifiedBy>عباس پورشریفی</cp:lastModifiedBy>
  <cp:revision>1</cp:revision>
  <dcterms:created xsi:type="dcterms:W3CDTF">2024-07-23T06:19:18Z</dcterms:created>
  <dcterms:modified xsi:type="dcterms:W3CDTF">2024-07-23T06:21:51Z</dcterms:modified>
</cp:coreProperties>
</file>