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3" r:id="rId10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9281C-C5FB-263F-0D6A-ED03563E2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98F6E-B056-A971-ABF8-1C47B4A10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62B3E0-91A3-54BD-39B7-9B0061631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AE1E-AF15-9FF2-FB25-C11D014B7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9BA0C-85C8-0FE3-A924-FC44782CF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71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61EC8-E356-A333-7E3D-C870AD3E6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6F0C42-FB43-9D43-518F-9D885F356C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48047-52DF-6E33-3B6C-081906884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4687B-3ECF-7A5F-A9B3-CE618067A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BDE52-C9E5-19E9-BE58-BB92688AB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5350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9E0BD-91D3-39B7-64E8-64CA79D281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C3896B-AAB6-AF97-F55F-3EA30E697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42CAA-6A0A-73F1-0DBC-3AC3C990E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04D30-4D09-B5A0-7FA5-32AABCB2F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94F27-E318-E306-26F4-29A67FAF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408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394D8-6B47-1D4B-F260-F25F41AFD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C2DEA-1458-EA9B-D7B3-2FB6A1B82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13C0B-6A2C-D858-EB9D-F48B546F1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2B0CD-5C88-3FFF-C327-1CCA24234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3BA87-CE62-7BA1-0900-DBFCE622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3085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98B7-B913-B664-BED4-9D7C2F4B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08567-28A5-42B1-9EA3-4B7AD2CAF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F3B20-35B5-E4F0-566C-E83A6662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F88AB-D1A0-F55A-E0CB-746A71C74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1F76F-DE41-EC39-A502-8D2C2312A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329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51254-AD9D-F2C1-B7D3-37111A286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8A256-0B06-C83B-8A9E-58AE5114ED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164FE-A251-EDA4-ACB4-306AB2AEC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0CC2D6-CD4C-11FD-D02E-DF1351730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F543E-ACBA-A7C2-DC4E-139E7354F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86E2B4-A93D-3292-786B-9A0356D63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4838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1257-2FF1-F185-F705-4350BE4D3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3621FD-8941-4793-6BCE-1AC1B01B3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F3506-E5EA-07DE-2679-99349935A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F30465-FC27-8397-D404-21B38FB18F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61C2C9-C30C-6F3A-3F38-E7F55CC8A1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B1E16-D2F3-C633-885B-B3329CE31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4E4F9B-95D4-824C-0707-410CD87BB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B3A0E1-4CC0-EF6E-1B3A-A18235C5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676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56ECD-DA8A-8EF1-814A-FC2DEA984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F09374-F117-AA8B-01A6-FEDB1B1C3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8F0604-BDD1-468A-E6F9-78B302C14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C5876F-7B79-3E2A-B076-743F8B91B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705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0AD7A-D7AC-F3E4-EC7F-7BB79B86F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92F58-5242-99EA-A703-93961B35E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D6E8B-18F4-62FB-1F40-2C3A3D56A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8256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E2DBB-52B3-D3C0-9B58-15CCF66FA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AE288-354D-8F74-83E0-F8483F075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67A7FC-864A-7D87-8A0D-C2BC2BEB9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5BBB9D-E697-AAC4-D633-C614052D0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64BCE-1F39-61AD-ECF5-30D565CE4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61B52B-8572-B20D-1E43-883DA8E27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693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E311-D12A-6C60-FAD5-6E5EBC99B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6E329D-F917-B4AA-0449-E375B22F2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4474B1-B288-244F-D114-586DC4E1F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4EF171-8B64-A786-05F0-83D55CA6B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275EAA-3198-068F-9DAD-ACD8D7566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3B7D59-AFC2-C726-0E6C-AB43FA91C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922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DABFB6-0CB9-D8CD-BFB9-C914ADE67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48FD45-C9F7-A0AA-4106-D983BD5B7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DEC9D-1BAD-6760-ABD4-18C90565BD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F3C89-810C-455C-928B-203568BBF4A2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08518-F1C5-6DE2-5346-5173158A4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DEAA2-CAB2-4D45-3191-30872205D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686-BD49-4855-9F84-A8CBFA3443A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422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4F132-67CD-C749-2517-68C592E8D3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07FCFD-F6BC-88C8-9C27-898AE37F7F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24F603-3F6C-856D-477F-4650DB8CB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D182CD-91B2-4CDD-F385-D4B685EACDB6}"/>
              </a:ext>
            </a:extLst>
          </p:cNvPr>
          <p:cNvSpPr/>
          <p:nvPr/>
        </p:nvSpPr>
        <p:spPr>
          <a:xfrm>
            <a:off x="5574890" y="3063722"/>
            <a:ext cx="1637071" cy="60401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ساختار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0B15851-6EE9-032A-3D0E-2C7565C21350}"/>
              </a:ext>
            </a:extLst>
          </p:cNvPr>
          <p:cNvSpPr/>
          <p:nvPr/>
        </p:nvSpPr>
        <p:spPr>
          <a:xfrm>
            <a:off x="10353369" y="3141408"/>
            <a:ext cx="1451870" cy="265470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734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CE8A9-808E-6D58-D506-56DF056524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0B3C62-397A-B972-53B7-BC49085751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0939D-C245-6A8A-90B1-C3A702A73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90A3EBF-9499-9D32-19C6-D09F0DFA7155}"/>
              </a:ext>
            </a:extLst>
          </p:cNvPr>
          <p:cNvSpPr/>
          <p:nvPr/>
        </p:nvSpPr>
        <p:spPr>
          <a:xfrm>
            <a:off x="10220632" y="2316163"/>
            <a:ext cx="1563329" cy="212376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B65185-7123-A1C2-F903-995719195407}"/>
              </a:ext>
            </a:extLst>
          </p:cNvPr>
          <p:cNvSpPr/>
          <p:nvPr/>
        </p:nvSpPr>
        <p:spPr>
          <a:xfrm>
            <a:off x="4969822" y="3951262"/>
            <a:ext cx="2934929" cy="9773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تجهیزات</a:t>
            </a:r>
          </a:p>
        </p:txBody>
      </p:sp>
    </p:spTree>
    <p:extLst>
      <p:ext uri="{BB962C8B-B14F-4D97-AF65-F5344CB8AC3E}">
        <p14:creationId xmlns:p14="http://schemas.microsoft.com/office/powerpoint/2010/main" val="3402522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99CBA-C068-4503-038E-58EFADF5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B39F1-7582-B978-C512-E8B678651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0FAB95-1726-8DC5-3739-855D2FAF2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F4148A-F744-9DF8-5263-D0C263981E25}"/>
              </a:ext>
            </a:extLst>
          </p:cNvPr>
          <p:cNvSpPr/>
          <p:nvPr/>
        </p:nvSpPr>
        <p:spPr>
          <a:xfrm>
            <a:off x="10717086" y="1877527"/>
            <a:ext cx="1238863" cy="212376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96F92C-EF31-2FD2-BB31-B4824802748D}"/>
              </a:ext>
            </a:extLst>
          </p:cNvPr>
          <p:cNvSpPr/>
          <p:nvPr/>
        </p:nvSpPr>
        <p:spPr>
          <a:xfrm>
            <a:off x="4709652" y="3801141"/>
            <a:ext cx="2772696" cy="9375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تعمیرات</a:t>
            </a:r>
          </a:p>
        </p:txBody>
      </p:sp>
    </p:spTree>
    <p:extLst>
      <p:ext uri="{BB962C8B-B14F-4D97-AF65-F5344CB8AC3E}">
        <p14:creationId xmlns:p14="http://schemas.microsoft.com/office/powerpoint/2010/main" val="84853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665B9-0CC3-52B1-BC76-07446A501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57FCB-0A85-1026-8860-7E35523C7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D87062-DB3C-585B-FF46-99BB33A3E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826004E-5518-8AEB-6A35-774185FCF481}"/>
              </a:ext>
            </a:extLst>
          </p:cNvPr>
          <p:cNvSpPr/>
          <p:nvPr/>
        </p:nvSpPr>
        <p:spPr>
          <a:xfrm>
            <a:off x="10522130" y="2256503"/>
            <a:ext cx="1409315" cy="19230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C6CC229-5340-1772-4F24-04F2B2B70007}"/>
              </a:ext>
            </a:extLst>
          </p:cNvPr>
          <p:cNvSpPr/>
          <p:nvPr/>
        </p:nvSpPr>
        <p:spPr>
          <a:xfrm>
            <a:off x="4709652" y="3801141"/>
            <a:ext cx="2772696" cy="9375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کنترل کیفی</a:t>
            </a:r>
          </a:p>
        </p:txBody>
      </p:sp>
    </p:spTree>
    <p:extLst>
      <p:ext uri="{BB962C8B-B14F-4D97-AF65-F5344CB8AC3E}">
        <p14:creationId xmlns:p14="http://schemas.microsoft.com/office/powerpoint/2010/main" val="84222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38DE6-E26F-F8FA-6EFB-3D80C6153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A5BC0-22F9-4CAE-025D-536D5DA10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9500D9-6CAD-4813-0A2F-9C99BD918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3DB10E4-5BC6-3ED5-D1C6-33C043650BF4}"/>
              </a:ext>
            </a:extLst>
          </p:cNvPr>
          <p:cNvSpPr/>
          <p:nvPr/>
        </p:nvSpPr>
        <p:spPr>
          <a:xfrm>
            <a:off x="10461408" y="1825625"/>
            <a:ext cx="1409315" cy="19230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BF24509-41ED-5AFE-BF4B-CE85A9C5F846}"/>
              </a:ext>
            </a:extLst>
          </p:cNvPr>
          <p:cNvSpPr/>
          <p:nvPr/>
        </p:nvSpPr>
        <p:spPr>
          <a:xfrm>
            <a:off x="3587047" y="3078470"/>
            <a:ext cx="4311445" cy="10510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نگهداری پیشگیرانه</a:t>
            </a:r>
          </a:p>
        </p:txBody>
      </p:sp>
    </p:spTree>
    <p:extLst>
      <p:ext uri="{BB962C8B-B14F-4D97-AF65-F5344CB8AC3E}">
        <p14:creationId xmlns:p14="http://schemas.microsoft.com/office/powerpoint/2010/main" val="1864062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F5D34-C00A-E8B2-835D-5C8258E06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4DCAF-C8E0-F88A-D71D-2912CA72F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5AD12A-C774-B6D2-BFDB-3EB7EBEBA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8B2B8A-EEF7-6E15-7AA4-9B84FDF638E7}"/>
              </a:ext>
            </a:extLst>
          </p:cNvPr>
          <p:cNvSpPr/>
          <p:nvPr/>
        </p:nvSpPr>
        <p:spPr>
          <a:xfrm>
            <a:off x="9999406" y="2055813"/>
            <a:ext cx="1871317" cy="329785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5E2345A-09A8-2720-F169-E6980DC41EBF}"/>
              </a:ext>
            </a:extLst>
          </p:cNvPr>
          <p:cNvSpPr/>
          <p:nvPr/>
        </p:nvSpPr>
        <p:spPr>
          <a:xfrm>
            <a:off x="3274142" y="2491428"/>
            <a:ext cx="4208205" cy="10776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درخواست کالا</a:t>
            </a:r>
          </a:p>
        </p:txBody>
      </p:sp>
    </p:spTree>
    <p:extLst>
      <p:ext uri="{BB962C8B-B14F-4D97-AF65-F5344CB8AC3E}">
        <p14:creationId xmlns:p14="http://schemas.microsoft.com/office/powerpoint/2010/main" val="4004949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49AE3-29A0-479A-1C9E-19CADA603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8D843-1229-3393-DCCB-A7FC80F33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E70346-0774-0CF3-D872-A41444ABC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302BAC-4BD2-9B6A-9879-9B2CF08AB578}"/>
              </a:ext>
            </a:extLst>
          </p:cNvPr>
          <p:cNvSpPr/>
          <p:nvPr/>
        </p:nvSpPr>
        <p:spPr>
          <a:xfrm>
            <a:off x="10353369" y="3141408"/>
            <a:ext cx="1451870" cy="265470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1B0CDEA-4ADF-4320-2DB7-17567C42B4AF}"/>
              </a:ext>
            </a:extLst>
          </p:cNvPr>
          <p:cNvSpPr/>
          <p:nvPr/>
        </p:nvSpPr>
        <p:spPr>
          <a:xfrm>
            <a:off x="2300748" y="2165774"/>
            <a:ext cx="5653548" cy="195126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گزارش کامل از فیلدهای تجیهزات</a:t>
            </a:r>
          </a:p>
        </p:txBody>
      </p:sp>
    </p:spTree>
    <p:extLst>
      <p:ext uri="{BB962C8B-B14F-4D97-AF65-F5344CB8AC3E}">
        <p14:creationId xmlns:p14="http://schemas.microsoft.com/office/powerpoint/2010/main" val="3031972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5A962FB-8D2F-C8E4-0ECE-6922774074CF}"/>
              </a:ext>
            </a:extLst>
          </p:cNvPr>
          <p:cNvSpPr/>
          <p:nvPr/>
        </p:nvSpPr>
        <p:spPr>
          <a:xfrm>
            <a:off x="2521974" y="2093221"/>
            <a:ext cx="6405715" cy="168236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شیوه عملی کار و تهیه خروجی با فرمت مورد نیاز</a:t>
            </a:r>
          </a:p>
        </p:txBody>
      </p:sp>
    </p:spTree>
    <p:extLst>
      <p:ext uri="{BB962C8B-B14F-4D97-AF65-F5344CB8AC3E}">
        <p14:creationId xmlns:p14="http://schemas.microsoft.com/office/powerpoint/2010/main" val="172875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9F2FF-9C32-D006-D622-B7B4C1E4E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2B050-8BB7-BCDF-1713-388CB34B3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80C1D9-45A3-4354-3A16-97866F1E0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687210-FD3B-647F-579F-DD0CF51BB46E}"/>
              </a:ext>
            </a:extLst>
          </p:cNvPr>
          <p:cNvSpPr/>
          <p:nvPr/>
        </p:nvSpPr>
        <p:spPr>
          <a:xfrm>
            <a:off x="10500851" y="3355260"/>
            <a:ext cx="1304387" cy="165919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6D12BFA-97F2-B71F-9845-AB76951CB653}"/>
              </a:ext>
            </a:extLst>
          </p:cNvPr>
          <p:cNvSpPr/>
          <p:nvPr/>
        </p:nvSpPr>
        <p:spPr>
          <a:xfrm>
            <a:off x="3111909" y="2737273"/>
            <a:ext cx="4458929" cy="138345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فعالیت های کاربران</a:t>
            </a:r>
          </a:p>
        </p:txBody>
      </p:sp>
    </p:spTree>
    <p:extLst>
      <p:ext uri="{BB962C8B-B14F-4D97-AF65-F5344CB8AC3E}">
        <p14:creationId xmlns:p14="http://schemas.microsoft.com/office/powerpoint/2010/main" val="385707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27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 Zar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عباس پورشریفی</dc:creator>
  <cp:lastModifiedBy>عباس پورشریفی</cp:lastModifiedBy>
  <cp:revision>2</cp:revision>
  <dcterms:created xsi:type="dcterms:W3CDTF">2024-07-23T06:24:28Z</dcterms:created>
  <dcterms:modified xsi:type="dcterms:W3CDTF">2024-07-23T06:36:02Z</dcterms:modified>
</cp:coreProperties>
</file>