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6" r:id="rId4"/>
    <p:sldId id="257" r:id="rId5"/>
    <p:sldId id="258" r:id="rId6"/>
    <p:sldId id="259" r:id="rId7"/>
    <p:sldId id="260" r:id="rId8"/>
    <p:sldId id="263" r:id="rId9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C40D6-49F9-2C25-9521-4A3D4E095B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05B660-5BF0-03F0-A844-99B51CD117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537E2-7CD4-16DE-15BC-6519CFE89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27/12/1445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EDAA96-74FE-618C-D7D2-E658BECE0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05E6A-E10F-8292-F847-EBCE1B150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6126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46558-835E-92D1-B928-48077497C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358D5A-E2F4-D0D7-4F6E-5B4BC071CE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3AE0C-9914-6CD0-6422-6C6718FA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27/12/1445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2BC6D-9DDA-D63A-A0DE-3FF348812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902191-EA1B-4B4E-5E28-3F246AFD6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3264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6DE73A-B3D5-E27D-62CE-43F4C6EF1A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3F0D5D-A2C6-5469-51DC-028B25D4EC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6B385-61B9-9C01-BF5B-2A4208329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27/12/1445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ACAAE-EF5E-9A0F-2E68-A540F993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233160-345E-BA64-E2E6-9F0186609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2366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4E831-232D-2E3F-DEB3-825BA8BC8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B6ABE5-4864-94FA-F37D-4ED5349C3D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FE5E3-8FD9-CDA5-5039-6DA1FB293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27/12/1445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10E39-C931-D645-6EC1-5292E9185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B0D140-E03C-FFE2-49EA-A396AC84B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94219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E2203-3F15-435E-7E3D-59B4C1EA0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FA0AB6-E9FA-CCDE-3F29-79A57B06C8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34D76-133E-2C8B-023E-8F0847208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27/12/1445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3DD25-4569-C6B6-369F-8967A2D0E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BA327C-03E0-EDA9-B73C-26FFA20CF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6568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B7FD0-8A37-5CD2-D69C-B41556E3D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4B1AD-0DB7-2863-A895-E9571219EB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7F54FA-20B7-89B3-FBE4-F811DC91B3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BA7FF-8F4C-83B2-5419-AEB5A556D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27/12/1445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3B99D3-78D5-7F49-42C8-D2C04BBEE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FC9C98-971E-05D9-2CB7-6FAFCDD80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09625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3184D-B8BF-D6D3-AD7F-5B2DC8B5C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2DE34C-53B5-9B00-2B0E-E684BDC6AE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3D8D5A-9DF9-D4A1-2BA6-FC12DBCD99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3BAD13-76AC-A907-AB61-3F9DFE6531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8312B9-55F8-94B7-9568-9686F55312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CFE452-BBC8-D44C-92BC-9E1218460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27/12/1445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25C2FD-2850-39C4-0C4E-A8ADD5675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AC093C-29CA-4E3E-F923-083E9A0B1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9980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BE6D3-93E2-AA8F-7CBC-0E7BB35EF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59BC48-FF7A-09CC-4DB0-CA368B4FD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27/12/1445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C50376-A3B5-2482-706C-EF44CECCE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9A0DED-8B48-CCAE-D5BA-0EF2AA708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94693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8A4CDB-E626-FE03-1DB7-3316E3745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27/12/1445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3841FF-2982-2E09-06DB-03248BBE4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D0AB18-B605-01F1-25D7-ADD769F22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42171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3D00B-07FB-345E-CED6-3BEE6E096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81A708-A7B3-1797-87D1-941304C18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A13E13-5F0D-E44D-BC8C-C9F286F95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E3EC0-F765-EFEF-B6B9-6E97718F7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27/12/1445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2FA56D-AE33-BC4C-D794-8923651DF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3E737D-C5B2-F681-92DF-EBF61FBA3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9459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333F1-1AA0-68BF-2E98-2C2C2840C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3F50ED-1E33-9B64-419B-2CAA4AEC39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87823C-6AC5-1246-303B-C08D1291A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2519F-B904-05F3-2DF2-37A5B3FD3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D98D7-1A91-43B8-B99D-A2F618AF3115}" type="datetimeFigureOut">
              <a:rPr lang="fa-IR" smtClean="0"/>
              <a:t>27/12/1445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098962-F7B9-CC03-E405-0FE5C806A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0A807-17E1-BDC0-C5B4-4620F047D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56103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7E0781-43D7-696A-F2E6-6CB41A819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E7E997-07E9-88A9-2D14-4EB99AB40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BC1AE-392E-BA96-ED64-DD7EAF2702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D98D7-1A91-43B8-B99D-A2F618AF3115}" type="datetimeFigureOut">
              <a:rPr lang="fa-IR" smtClean="0"/>
              <a:t>27/12/1445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645D42-0083-62DA-94F9-212DEB0D5A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509182-9382-8952-CE6B-C8ED3AA16D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F5F79-68C3-406D-B680-F6A7242FB6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1343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05375-52B8-215F-08AE-C32631E7CD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761" y="263236"/>
            <a:ext cx="10874477" cy="1193800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راهنمای ثبت قطعات جانبی برای تجهیزات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E9326A-1DCF-D35F-A21E-43B229114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7091" y="1731818"/>
            <a:ext cx="11256147" cy="4862946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fa-IR" dirty="0">
                <a:cs typeface="B Zar" panose="00000400000000000000" pitchFamily="2" charset="-78"/>
              </a:rPr>
              <a:t>برخی از دستگاهها دارای قطعات جانی هستند وطبق اعلام وزارت، نباید آنها را جداگانه ثبت کرد و بعنوان قطعات جانبی دستگاه اصلی ثبت شوند.</a:t>
            </a:r>
          </a:p>
          <a:p>
            <a:pPr algn="r"/>
            <a:r>
              <a:rPr lang="fa-IR" dirty="0">
                <a:cs typeface="B Zar" panose="00000400000000000000" pitchFamily="2" charset="-78"/>
              </a:rPr>
              <a:t>مثلا: برای ثبت رایانه ها میتوان بعد از ثبت کیس، قطعات همراه آن مانند: مانیتور، ماوس و کیبورد را بعنوان قطعات جانبی ثبت نمود.</a:t>
            </a:r>
            <a:endParaRPr lang="en-US" dirty="0">
              <a:cs typeface="B Zar" panose="00000400000000000000" pitchFamily="2" charset="-78"/>
            </a:endParaRPr>
          </a:p>
          <a:p>
            <a:pPr algn="r"/>
            <a:endParaRPr lang="en-US" dirty="0">
              <a:cs typeface="B Zar" panose="00000400000000000000" pitchFamily="2" charset="-78"/>
            </a:endParaRPr>
          </a:p>
          <a:p>
            <a:r>
              <a:rPr lang="fa-IR" sz="2600" b="1" dirty="0">
                <a:solidFill>
                  <a:srgbClr val="FF0000"/>
                </a:solidFill>
                <a:cs typeface="B Zar" panose="00000400000000000000" pitchFamily="2" charset="-78"/>
              </a:rPr>
              <a:t>شیوه انجام این کار با ثبت دستگاه کمی متفاوت است که در زیر شیوه کار آمده است.</a:t>
            </a:r>
          </a:p>
          <a:p>
            <a:pPr algn="r"/>
            <a:r>
              <a:rPr lang="fa-IR" dirty="0">
                <a:cs typeface="B Zar" panose="00000400000000000000" pitchFamily="2" charset="-78"/>
              </a:rPr>
              <a:t>1-  ابتدا دستگاه اصلی (مثل کیس رایانه) ثبت شود.</a:t>
            </a:r>
          </a:p>
          <a:p>
            <a:pPr algn="r"/>
            <a:r>
              <a:rPr lang="fa-IR" dirty="0">
                <a:cs typeface="B Zar" panose="00000400000000000000" pitchFamily="2" charset="-78"/>
              </a:rPr>
              <a:t>2- از منوی اصلی سامانه  "لیست دستگاهها" انتخاب شود.</a:t>
            </a:r>
          </a:p>
          <a:p>
            <a:pPr algn="r"/>
            <a:r>
              <a:rPr lang="fa-IR" dirty="0">
                <a:cs typeface="B Zar" panose="00000400000000000000" pitchFamily="2" charset="-78"/>
              </a:rPr>
              <a:t>3- از لیست دستگاهها، عنوان دستگاه ثبت شده پیدا شده و بر روی آیکون "مشخصات" کلیک می کنیم و منتظر باز شده پنجره آن می مانیم.</a:t>
            </a:r>
          </a:p>
          <a:p>
            <a:pPr algn="r"/>
            <a:r>
              <a:rPr lang="fa-IR" dirty="0">
                <a:cs typeface="B Zar" panose="00000400000000000000" pitchFamily="2" charset="-78"/>
              </a:rPr>
              <a:t>4-از پایین پنجره "مشخصات دستگاه" قسمت "ثبت قطعه جانبی" را باز می کنیم.</a:t>
            </a:r>
          </a:p>
          <a:p>
            <a:pPr algn="r"/>
            <a:r>
              <a:rPr lang="fa-IR" dirty="0">
                <a:cs typeface="B Zar" panose="00000400000000000000" pitchFamily="2" charset="-78"/>
              </a:rPr>
              <a:t>5- در قسمت" قطعه جانبی" مشخصات قطعه و یا قطعات جانبی را ثبت می کنیم.</a:t>
            </a:r>
          </a:p>
          <a:p>
            <a:pPr algn="r"/>
            <a:r>
              <a:rPr lang="fa-IR" dirty="0">
                <a:cs typeface="B Zar" panose="00000400000000000000" pitchFamily="2" charset="-78"/>
              </a:rPr>
              <a:t>6- در پایین پنجره، بر روی آیکون "ثبت" کلیک می کنیم تا ثبت قطعات جانبی انجام شود. </a:t>
            </a:r>
            <a:endParaRPr lang="en-US" dirty="0">
              <a:cs typeface="B Zar" panose="00000400000000000000" pitchFamily="2" charset="-78"/>
            </a:endParaRPr>
          </a:p>
          <a:p>
            <a:endParaRPr lang="fa-IR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003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242928-DFB8-7ED8-A020-3CA8301209C6}"/>
              </a:ext>
            </a:extLst>
          </p:cNvPr>
          <p:cNvSpPr txBox="1"/>
          <p:nvPr/>
        </p:nvSpPr>
        <p:spPr>
          <a:xfrm>
            <a:off x="12512224" y="2659559"/>
            <a:ext cx="34817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chemeClr val="bg2"/>
                </a:solidFill>
                <a:cs typeface="B Mitra" panose="00000400000000000000" pitchFamily="2" charset="-78"/>
              </a:rPr>
              <a:t>عنوان پایان نامه </a:t>
            </a:r>
            <a:endParaRPr lang="en-US" sz="4400" b="1" dirty="0">
              <a:solidFill>
                <a:schemeClr val="bg2"/>
              </a:solidFill>
              <a:cs typeface="B Mitra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1E7538-D082-ACBF-CB40-2F911252CEDC}"/>
              </a:ext>
            </a:extLst>
          </p:cNvPr>
          <p:cNvSpPr txBox="1"/>
          <p:nvPr/>
        </p:nvSpPr>
        <p:spPr>
          <a:xfrm>
            <a:off x="13344902" y="3883635"/>
            <a:ext cx="28971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استاد راهنما:</a:t>
            </a:r>
          </a:p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دانشجو:</a:t>
            </a:r>
          </a:p>
          <a:p>
            <a:pPr algn="just" rtl="1"/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تاریخ ارائه:</a:t>
            </a:r>
            <a:endParaRPr lang="en-US" sz="3200" dirty="0">
              <a:solidFill>
                <a:schemeClr val="bg2"/>
              </a:solidFill>
              <a:cs typeface="B Mitra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358FC41-1A83-2A5B-AF58-032C178903C8}"/>
              </a:ext>
            </a:extLst>
          </p:cNvPr>
          <p:cNvGrpSpPr/>
          <p:nvPr/>
        </p:nvGrpSpPr>
        <p:grpSpPr>
          <a:xfrm>
            <a:off x="-82060" y="21572"/>
            <a:ext cx="12245629" cy="2081237"/>
            <a:chOff x="-82060" y="21572"/>
            <a:chExt cx="12245629" cy="208123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84EBE17-543D-B863-8A55-09D8994BD3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864" t="43719" r="12971" b="12602"/>
            <a:stretch/>
          </p:blipFill>
          <p:spPr bwMode="auto">
            <a:xfrm>
              <a:off x="-82060" y="21572"/>
              <a:ext cx="12245629" cy="20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B427B419-2C10-0F64-256E-34D4549966C4}"/>
                </a:ext>
              </a:extLst>
            </p:cNvPr>
            <p:cNvSpPr txBox="1"/>
            <p:nvPr/>
          </p:nvSpPr>
          <p:spPr>
            <a:xfrm>
              <a:off x="1471664" y="97360"/>
              <a:ext cx="2961005" cy="76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sz="14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معاونت بهداشتی دانشگاه علوم پزشکی کرمان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fa-IR" sz="1000" b="1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B Zar" panose="00000400000000000000" pitchFamily="2" charset="-78"/>
                </a:rPr>
                <a:t>           گروه گسترش شبکه-بهبود استاندارد1403 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 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D4A3773D-5B1F-4F20-67AD-D1AA81E830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759" y="1170035"/>
            <a:ext cx="6217621" cy="462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0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9F54B-4999-0375-54EA-25956C1278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593E0F-1576-4A38-7EE6-C71A3A2628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E11520-3C82-DCC6-2510-8BB5C0AC5B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77C5D95-AEC9-857F-7A5A-32153F60AA74}"/>
              </a:ext>
            </a:extLst>
          </p:cNvPr>
          <p:cNvSpPr txBox="1"/>
          <p:nvPr/>
        </p:nvSpPr>
        <p:spPr>
          <a:xfrm>
            <a:off x="266700" y="3255962"/>
            <a:ext cx="94107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3200" dirty="0">
                <a:solidFill>
                  <a:srgbClr val="FF0000"/>
                </a:solidFill>
                <a:cs typeface="B Zar" panose="00000400000000000000" pitchFamily="2" charset="-78"/>
              </a:rPr>
              <a:t>2-بعد از ثبت دستگاه اصلی از منوی ثبت دستگاه(مانند آنچه که تا کنون انجام داده ایم) از منوی اصلی سامانه  "لیست دستگاهها" انتخاب شود.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9D92BCD9-F32E-31D1-0696-87D40CAF704D}"/>
              </a:ext>
            </a:extLst>
          </p:cNvPr>
          <p:cNvSpPr/>
          <p:nvPr/>
        </p:nvSpPr>
        <p:spPr>
          <a:xfrm>
            <a:off x="9779000" y="3429000"/>
            <a:ext cx="1054100" cy="28218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0786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667F9-DC7C-C05C-F1F8-14EDA558B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95DB7F-1307-BFB0-BA9E-9B704C946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6B9607-51B9-8ECA-151B-11832DD43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112429-85FD-A8BD-06E5-B9A02861BAE2}"/>
              </a:ext>
            </a:extLst>
          </p:cNvPr>
          <p:cNvSpPr txBox="1"/>
          <p:nvPr/>
        </p:nvSpPr>
        <p:spPr>
          <a:xfrm>
            <a:off x="1435100" y="2677726"/>
            <a:ext cx="10515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000" dirty="0">
                <a:solidFill>
                  <a:srgbClr val="FF0000"/>
                </a:solidFill>
                <a:cs typeface="B Zar" panose="00000400000000000000" pitchFamily="2" charset="-78"/>
              </a:rPr>
              <a:t>3- از لیست دستگاهها، عنوان دستگاه ثبت شده مربوط به واحد بهداشتی مربوطه  پیدا شده و بر روی آیکون "مشخصات" کلیک و منتظر باز شده پنجره آن می مانیم.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DCC151D-7DD5-1E64-0FF9-53148E3E3496}"/>
              </a:ext>
            </a:extLst>
          </p:cNvPr>
          <p:cNvSpPr/>
          <p:nvPr/>
        </p:nvSpPr>
        <p:spPr>
          <a:xfrm rot="9446869" flipV="1">
            <a:off x="2689334" y="3375936"/>
            <a:ext cx="1967360" cy="3674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15925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01D55C-4BCA-7B31-FACA-D4302BDD7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B8142-C4D7-1989-D68F-5FA5EF5C7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04FA5D-0C62-2B60-C3D7-967AADDF4D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FE4C250-97F4-C49E-AE35-94516008EF9E}"/>
              </a:ext>
            </a:extLst>
          </p:cNvPr>
          <p:cNvSpPr txBox="1"/>
          <p:nvPr/>
        </p:nvSpPr>
        <p:spPr>
          <a:xfrm>
            <a:off x="254000" y="3530600"/>
            <a:ext cx="108077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3200" dirty="0">
                <a:solidFill>
                  <a:srgbClr val="FF0000"/>
                </a:solidFill>
                <a:cs typeface="B Zar" panose="00000400000000000000" pitchFamily="2" charset="-78"/>
              </a:rPr>
              <a:t>4-از پایین پنجره "مشخصات دستگاه" قسمت "ثبت قطعه جانبی" را باز می کنیم.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EC11B3-FD6F-C06D-923D-5608432FA088}"/>
              </a:ext>
            </a:extLst>
          </p:cNvPr>
          <p:cNvSpPr/>
          <p:nvPr/>
        </p:nvSpPr>
        <p:spPr>
          <a:xfrm rot="5892477">
            <a:off x="5624826" y="5030120"/>
            <a:ext cx="2344808" cy="28320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41550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85F40-82FD-A835-00C9-19E9624BC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C07545-CE86-A7BF-E4D8-0B8BA00744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90F6A7-399D-C8F2-42E3-73475A038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836389-EB86-7A46-260E-CF3F8E85BA48}"/>
              </a:ext>
            </a:extLst>
          </p:cNvPr>
          <p:cNvSpPr txBox="1"/>
          <p:nvPr/>
        </p:nvSpPr>
        <p:spPr>
          <a:xfrm>
            <a:off x="23812" y="3136612"/>
            <a:ext cx="11226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3200" dirty="0">
                <a:solidFill>
                  <a:srgbClr val="FF0000"/>
                </a:solidFill>
                <a:cs typeface="B Zar" panose="00000400000000000000" pitchFamily="2" charset="-78"/>
              </a:rPr>
              <a:t>5- در قسمت" قطعه جانبی" مشخصات قطعه و یا قطعات جانبی را ثبت می کنیم.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B7E0A13-D09F-292E-D9B8-CBC0AEE55FC5}"/>
              </a:ext>
            </a:extLst>
          </p:cNvPr>
          <p:cNvSpPr/>
          <p:nvPr/>
        </p:nvSpPr>
        <p:spPr>
          <a:xfrm rot="1875534">
            <a:off x="9509021" y="4193809"/>
            <a:ext cx="1905000" cy="3008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1112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E1CB8-DC4C-5B6A-51D6-EAFA95A8E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C0765-F113-C1C6-D92C-BF7B31A56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D82420-91CE-E228-DF86-DDE022D9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507A2E-8C51-DD09-53E5-0B04D0192814}"/>
              </a:ext>
            </a:extLst>
          </p:cNvPr>
          <p:cNvSpPr txBox="1"/>
          <p:nvPr/>
        </p:nvSpPr>
        <p:spPr>
          <a:xfrm>
            <a:off x="711200" y="3683000"/>
            <a:ext cx="111125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3200" dirty="0">
                <a:solidFill>
                  <a:srgbClr val="FF0000"/>
                </a:solidFill>
                <a:cs typeface="B Zar" panose="00000400000000000000" pitchFamily="2" charset="-78"/>
              </a:rPr>
              <a:t>6- در پایین پنجره، بر روی آیکون "ثبت" کلیک می کنیم تا ثبت قطعات جانبی انجام شود. </a:t>
            </a:r>
            <a:endParaRPr lang="en-US" sz="3200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7ACE47B-5A92-070B-C244-FFA963175ECE}"/>
              </a:ext>
            </a:extLst>
          </p:cNvPr>
          <p:cNvSpPr/>
          <p:nvPr/>
        </p:nvSpPr>
        <p:spPr>
          <a:xfrm rot="6061228">
            <a:off x="7912101" y="5081048"/>
            <a:ext cx="1905000" cy="3008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5430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AA2E8-B24B-6E8D-7729-D41641F99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7F92360-0CCD-7872-5654-7E601E196E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58504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333</Words>
  <Application>Microsoft Office PowerPoint</Application>
  <PresentationFormat>Widescreen</PresentationFormat>
  <Paragraphs>23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B Mitra</vt:lpstr>
      <vt:lpstr>B Zar</vt:lpstr>
      <vt:lpstr>Calibri</vt:lpstr>
      <vt:lpstr>Calibri Light</vt:lpstr>
      <vt:lpstr>Times New Roman</vt:lpstr>
      <vt:lpstr>Office Theme</vt:lpstr>
      <vt:lpstr>راهنمای ثبت قطعات جانبی برای تجهیزات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راهنمای ثبت قطعات جانبی برای تجهیزات</dc:title>
  <dc:creator>عباس پورشریفی</dc:creator>
  <cp:lastModifiedBy>عباس پورشریفی</cp:lastModifiedBy>
  <cp:revision>5</cp:revision>
  <dcterms:created xsi:type="dcterms:W3CDTF">2023-12-25T06:03:43Z</dcterms:created>
  <dcterms:modified xsi:type="dcterms:W3CDTF">2024-07-03T08:29:39Z</dcterms:modified>
</cp:coreProperties>
</file>