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3" r:id="rId3"/>
    <p:sldId id="256" r:id="rId4"/>
    <p:sldId id="262" r:id="rId5"/>
    <p:sldId id="264" r:id="rId6"/>
    <p:sldId id="265" r:id="rId7"/>
    <p:sldId id="266" r:id="rId8"/>
    <p:sldId id="270" r:id="rId9"/>
    <p:sldId id="267" r:id="rId10"/>
    <p:sldId id="268" r:id="rId11"/>
    <p:sldId id="269" r:id="rId12"/>
    <p:sldId id="276" r:id="rId13"/>
    <p:sldId id="274" r:id="rId14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91" autoAdjust="0"/>
  </p:normalViewPr>
  <p:slideViewPr>
    <p:cSldViewPr snapToGrid="0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C40D6-49F9-2C25-9521-4A3D4E095B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05B660-5BF0-03F0-A844-99B51CD117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537E2-7CD4-16DE-15BC-6519CFE89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EDAA96-74FE-618C-D7D2-E658BECE0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05E6A-E10F-8292-F847-EBCE1B150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6126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46558-835E-92D1-B928-48077497C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358D5A-E2F4-D0D7-4F6E-5B4BC071CE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3AE0C-9914-6CD0-6422-6C6718FA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2BC6D-9DDA-D63A-A0DE-3FF348812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902191-EA1B-4B4E-5E28-3F246AFD6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3264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6DE73A-B3D5-E27D-62CE-43F4C6EF1A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3F0D5D-A2C6-5469-51DC-028B25D4EC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6B385-61B9-9C01-BF5B-2A4208329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ACAAE-EF5E-9A0F-2E68-A540F993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233160-345E-BA64-E2E6-9F0186609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2366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4E831-232D-2E3F-DEB3-825BA8BC8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B6ABE5-4864-94FA-F37D-4ED5349C3D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FE5E3-8FD9-CDA5-5039-6DA1FB293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10E39-C931-D645-6EC1-5292E9185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B0D140-E03C-FFE2-49EA-A396AC84B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94219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E2203-3F15-435E-7E3D-59B4C1EA0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FA0AB6-E9FA-CCDE-3F29-79A57B06C8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34D76-133E-2C8B-023E-8F0847208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3DD25-4569-C6B6-369F-8967A2D0E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BA327C-03E0-EDA9-B73C-26FFA20CF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6568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B7FD0-8A37-5CD2-D69C-B41556E3D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4B1AD-0DB7-2863-A895-E9571219EB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7F54FA-20B7-89B3-FBE4-F811DC91B3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BA7FF-8F4C-83B2-5419-AEB5A556D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3B99D3-78D5-7F49-42C8-D2C04BBEE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FC9C98-971E-05D9-2CB7-6FAFCDD80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09625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3184D-B8BF-D6D3-AD7F-5B2DC8B5C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2DE34C-53B5-9B00-2B0E-E684BDC6AE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3D8D5A-9DF9-D4A1-2BA6-FC12DBCD99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3BAD13-76AC-A907-AB61-3F9DFE6531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8312B9-55F8-94B7-9568-9686F55312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CFE452-BBC8-D44C-92BC-9E1218460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25C2FD-2850-39C4-0C4E-A8ADD5675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AC093C-29CA-4E3E-F923-083E9A0B1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9980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BE6D3-93E2-AA8F-7CBC-0E7BB35EF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59BC48-FF7A-09CC-4DB0-CA368B4FD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C50376-A3B5-2482-706C-EF44CECCE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9A0DED-8B48-CCAE-D5BA-0EF2AA708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94693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8A4CDB-E626-FE03-1DB7-3316E3745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3841FF-2982-2E09-06DB-03248BBE4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D0AB18-B605-01F1-25D7-ADD769F22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42171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3D00B-07FB-345E-CED6-3BEE6E096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81A708-A7B3-1797-87D1-941304C18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A13E13-5F0D-E44D-BC8C-C9F286F95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E3EC0-F765-EFEF-B6B9-6E97718F7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2FA56D-AE33-BC4C-D794-8923651DF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3E737D-C5B2-F681-92DF-EBF61FBA3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9459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333F1-1AA0-68BF-2E98-2C2C2840C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3F50ED-1E33-9B64-419B-2CAA4AEC39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87823C-6AC5-1246-303B-C08D1291A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2519F-B904-05F3-2DF2-37A5B3FD3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098962-F7B9-CC03-E405-0FE5C806A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0A807-17E1-BDC0-C5B4-4620F047D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56103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7E0781-43D7-696A-F2E6-6CB41A819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E7E997-07E9-88A9-2D14-4EB99AB40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BC1AE-392E-BA96-ED64-DD7EAF2702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D98D7-1A91-43B8-B99D-A2F618AF3115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645D42-0083-62DA-94F9-212DEB0D5A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509182-9382-8952-CE6B-C8ED3AA16D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1343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05375-52B8-215F-08AE-C32631E7CD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1761" y="1850736"/>
            <a:ext cx="10874477" cy="1193800"/>
          </a:xfrm>
        </p:spPr>
        <p:txBody>
          <a:bodyPr>
            <a:noAutofit/>
          </a:bodyPr>
          <a:lstStyle/>
          <a:p>
            <a:r>
              <a:rPr lang="fa-IR" sz="4800" b="1" dirty="0">
                <a:solidFill>
                  <a:srgbClr val="FF0000"/>
                </a:solidFill>
                <a:cs typeface="B Zar" panose="00000400000000000000" pitchFamily="2" charset="-78"/>
              </a:rPr>
              <a:t>راهنمای کنترل و به روز رسانی گوگل کروم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E9326A-1DCF-D35F-A21E-43B229114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7091" y="3949700"/>
            <a:ext cx="11256147" cy="2645064"/>
          </a:xfrm>
        </p:spPr>
        <p:txBody>
          <a:bodyPr>
            <a:normAutofit/>
          </a:bodyPr>
          <a:lstStyle/>
          <a:p>
            <a:pPr algn="r"/>
            <a:r>
              <a:rPr lang="fa-IR" sz="4800" dirty="0">
                <a:cs typeface="B Zar" panose="00000400000000000000" pitchFamily="2" charset="-78"/>
              </a:rPr>
              <a:t>با توجه به بروز برخی خطاها در هنگام استفاده از مرورگر گوگل کروم توصیه میشود موارد زیر بررسی و انجام شود.</a:t>
            </a:r>
            <a:endParaRPr lang="en-US" sz="4800" dirty="0">
              <a:cs typeface="B Zar" panose="00000400000000000000" pitchFamily="2" charset="-78"/>
            </a:endParaRPr>
          </a:p>
          <a:p>
            <a:pPr algn="r"/>
            <a:endParaRPr lang="en-US" sz="4800" dirty="0">
              <a:cs typeface="B Zar" panose="00000400000000000000" pitchFamily="2" charset="-78"/>
            </a:endParaRPr>
          </a:p>
          <a:p>
            <a:pPr algn="r"/>
            <a:endParaRPr lang="fa-IR" sz="4800" dirty="0">
              <a:cs typeface="B Zar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192B529-FCEA-F6BA-D795-7C5CAC1923C9}"/>
              </a:ext>
            </a:extLst>
          </p:cNvPr>
          <p:cNvGrpSpPr/>
          <p:nvPr/>
        </p:nvGrpSpPr>
        <p:grpSpPr>
          <a:xfrm>
            <a:off x="-26815" y="-10331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426E822-B681-F329-E412-9D1565B393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69AFDC51-7A08-226C-F230-A7F3F2B91259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9003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283CD-B41F-86B6-CD1E-84F56C536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F391B5-0EE5-993C-09CD-D7FB848133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257800-A358-EDBF-D577-CE04C2D1F8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C9C093D1-C629-8510-DA9A-5848CF3863A6}"/>
              </a:ext>
            </a:extLst>
          </p:cNvPr>
          <p:cNvSpPr/>
          <p:nvPr/>
        </p:nvSpPr>
        <p:spPr>
          <a:xfrm rot="1457560">
            <a:off x="457740" y="1360957"/>
            <a:ext cx="3074630" cy="79439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1400" dirty="0"/>
              <a:t>restore settings</a:t>
            </a:r>
            <a:r>
              <a:rPr lang="fa-IR" sz="1400" dirty="0"/>
              <a:t>1-  انتخاب    0000</a:t>
            </a:r>
          </a:p>
        </p:txBody>
      </p:sp>
    </p:spTree>
    <p:extLst>
      <p:ext uri="{BB962C8B-B14F-4D97-AF65-F5344CB8AC3E}">
        <p14:creationId xmlns:p14="http://schemas.microsoft.com/office/powerpoint/2010/main" val="3325657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AC450-28AF-6C9B-1162-50D7A40BE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9C73A-DEA2-244F-0B29-B28956B215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DDBDD7-7C35-B19F-DEC3-D769CD31E03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3C1DF57A-C8F6-5861-6146-CFC87E3A745A}"/>
              </a:ext>
            </a:extLst>
          </p:cNvPr>
          <p:cNvSpPr/>
          <p:nvPr/>
        </p:nvSpPr>
        <p:spPr>
          <a:xfrm rot="1457560">
            <a:off x="4835776" y="3203612"/>
            <a:ext cx="3074630" cy="79439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1400" dirty="0"/>
              <a:t>reset settings</a:t>
            </a:r>
            <a:r>
              <a:rPr lang="fa-IR" sz="1400" dirty="0"/>
              <a:t>1-  تایید    </a:t>
            </a:r>
          </a:p>
        </p:txBody>
      </p:sp>
    </p:spTree>
    <p:extLst>
      <p:ext uri="{BB962C8B-B14F-4D97-AF65-F5344CB8AC3E}">
        <p14:creationId xmlns:p14="http://schemas.microsoft.com/office/powerpoint/2010/main" val="1301118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0EF6E-1AA4-1226-9256-5B4FB14AB0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7308" y="1297858"/>
            <a:ext cx="11887200" cy="5462782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برای افزایش سرعت کار میتوان همزمان یا یک نام کاربری از دو مرور گر وارد سامانه شد.</a:t>
            </a: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endParaRPr lang="fa-IR" sz="2400" b="1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CCED114-D07A-0AC2-7B3C-A723F875CA15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BCB3859-97C4-49D5-EAEB-D280E70631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9AE47E83-DAC5-D1E3-AD05-4B375898E3C4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9296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F17FF-D5A1-2225-6A43-5CE9A41F1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59BAA5A-8F5C-D110-8FBE-4C8A3A4D63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68677"/>
          </a:xfrm>
        </p:spPr>
      </p:pic>
    </p:spTree>
    <p:extLst>
      <p:ext uri="{BB962C8B-B14F-4D97-AF65-F5344CB8AC3E}">
        <p14:creationId xmlns:p14="http://schemas.microsoft.com/office/powerpoint/2010/main" val="1136836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BFB4302-FE75-8883-EC02-4B13580EBF2E}"/>
              </a:ext>
            </a:extLst>
          </p:cNvPr>
          <p:cNvGrpSpPr/>
          <p:nvPr/>
        </p:nvGrpSpPr>
        <p:grpSpPr>
          <a:xfrm>
            <a:off x="-26815" y="-10331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B36A0E2-593E-E078-8F35-E143C3A547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C2646780-6FAB-902B-B512-F8C6B9DB2E67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9D5316D-47A3-B10F-F45C-B7F11B155F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348" y="1388807"/>
            <a:ext cx="5410200" cy="474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5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C4A4ED-2EB8-22A4-2FFF-6511B8D62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618" y="1143145"/>
            <a:ext cx="10272387" cy="55692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F9F54B-4999-0375-54EA-25956C1278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1766" y="145619"/>
            <a:ext cx="10128467" cy="810636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rgbClr val="FF0000"/>
                </a:solidFill>
              </a:rPr>
              <a:t>1- کنترل به روز بودن نرم افزار گوگل کروم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93D30D6B-99FE-F385-A2DD-62533C20E2E0}"/>
              </a:ext>
            </a:extLst>
          </p:cNvPr>
          <p:cNvSpPr/>
          <p:nvPr/>
        </p:nvSpPr>
        <p:spPr>
          <a:xfrm>
            <a:off x="7522439" y="1143145"/>
            <a:ext cx="3775760" cy="60967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/>
              <a:t>بار کردن منوی اصلی</a:t>
            </a:r>
          </a:p>
        </p:txBody>
      </p:sp>
    </p:spTree>
    <p:extLst>
      <p:ext uri="{BB962C8B-B14F-4D97-AF65-F5344CB8AC3E}">
        <p14:creationId xmlns:p14="http://schemas.microsoft.com/office/powerpoint/2010/main" val="1140786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3D3F5B6-A3A7-C986-E066-BB914FF0E9A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219" y="0"/>
            <a:ext cx="121443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98B54D-3B30-A791-0F10-F800B77AF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865A7A9-0BE5-C4D8-9E1C-B5858760277C}"/>
              </a:ext>
            </a:extLst>
          </p:cNvPr>
          <p:cNvSpPr/>
          <p:nvPr/>
        </p:nvSpPr>
        <p:spPr>
          <a:xfrm rot="1457560">
            <a:off x="4692795" y="3759150"/>
            <a:ext cx="4740203" cy="79439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1400" dirty="0"/>
              <a:t>help</a:t>
            </a:r>
            <a:r>
              <a:rPr lang="fa-IR" sz="1400" dirty="0"/>
              <a:t>1-  انتخاب منوی  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57D1E09-5227-C221-5986-D6CF665D49D6}"/>
              </a:ext>
            </a:extLst>
          </p:cNvPr>
          <p:cNvSpPr/>
          <p:nvPr/>
        </p:nvSpPr>
        <p:spPr>
          <a:xfrm>
            <a:off x="8824372" y="5126182"/>
            <a:ext cx="1455701" cy="40647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0AB13C9-D55C-B644-323C-124C9CB6379A}"/>
              </a:ext>
            </a:extLst>
          </p:cNvPr>
          <p:cNvSpPr/>
          <p:nvPr/>
        </p:nvSpPr>
        <p:spPr>
          <a:xfrm>
            <a:off x="6208407" y="5086963"/>
            <a:ext cx="2021193" cy="40647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5248C22-935C-B330-1227-282B8E52FAF2}"/>
              </a:ext>
            </a:extLst>
          </p:cNvPr>
          <p:cNvSpPr/>
          <p:nvPr/>
        </p:nvSpPr>
        <p:spPr>
          <a:xfrm rot="1457560">
            <a:off x="1865476" y="3806243"/>
            <a:ext cx="4740203" cy="79439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1400" b="0" i="0" dirty="0">
                <a:solidFill>
                  <a:srgbClr val="1F1F1F"/>
                </a:solidFill>
                <a:effectLst/>
                <a:latin typeface="Segoe UI" panose="020B0502040204020203" pitchFamily="34" charset="0"/>
              </a:rPr>
              <a:t>About Chrome</a:t>
            </a:r>
            <a:r>
              <a:rPr lang="fa-IR" sz="1400" dirty="0"/>
              <a:t>2-  انتخاب منوی </a:t>
            </a:r>
          </a:p>
        </p:txBody>
      </p:sp>
    </p:spTree>
    <p:extLst>
      <p:ext uri="{BB962C8B-B14F-4D97-AF65-F5344CB8AC3E}">
        <p14:creationId xmlns:p14="http://schemas.microsoft.com/office/powerpoint/2010/main" val="1324023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61DFE2-774B-A9F7-BAEA-5309A6AAB26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0984AD-8C7B-23D8-4184-0EB316FFA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CB80B-B075-567B-BF8D-9546167746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1A5C287-64E6-350B-6DB5-58DCA30AD0F1}"/>
              </a:ext>
            </a:extLst>
          </p:cNvPr>
          <p:cNvSpPr/>
          <p:nvPr/>
        </p:nvSpPr>
        <p:spPr>
          <a:xfrm rot="18980210">
            <a:off x="81949" y="4339182"/>
            <a:ext cx="4286863" cy="79439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/>
              <a:t>3- در صورتیکه گوگل کروم به روز نیست به روز رسانی شود.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519AE57-7C0C-15A2-0E8C-BF5A2B112071}"/>
              </a:ext>
            </a:extLst>
          </p:cNvPr>
          <p:cNvSpPr/>
          <p:nvPr/>
        </p:nvSpPr>
        <p:spPr>
          <a:xfrm>
            <a:off x="3463637" y="2698476"/>
            <a:ext cx="3006436" cy="62661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49892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73A115D-127A-505E-7CAE-BB272E486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1496290"/>
            <a:ext cx="12144375" cy="53617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120642-3213-0497-5D2A-BC95D3297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FF0000"/>
                </a:solidFill>
              </a:rPr>
              <a:t>2- کنترل برخی تنظیمات مرورگر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02D20D7-4185-5FCE-449F-6F78FE2A22CB}"/>
              </a:ext>
            </a:extLst>
          </p:cNvPr>
          <p:cNvSpPr/>
          <p:nvPr/>
        </p:nvSpPr>
        <p:spPr>
          <a:xfrm rot="1395565">
            <a:off x="5367617" y="4627084"/>
            <a:ext cx="4193037" cy="85159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/>
              <a:t>انتخاب منوی تنظیمات</a:t>
            </a:r>
          </a:p>
        </p:txBody>
      </p:sp>
    </p:spTree>
    <p:extLst>
      <p:ext uri="{BB962C8B-B14F-4D97-AF65-F5344CB8AC3E}">
        <p14:creationId xmlns:p14="http://schemas.microsoft.com/office/powerpoint/2010/main" val="3852952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1AE29-C5D8-D244-DBBA-4AFD1155D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4DBB63-58D1-1688-5A5B-632935C976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04AB03-8DE7-CDE5-D0BB-4E8E294C25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5" y="0"/>
            <a:ext cx="12144375" cy="6858000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1AF816F2-70CC-DB85-D712-D9F933836FED}"/>
              </a:ext>
            </a:extLst>
          </p:cNvPr>
          <p:cNvSpPr/>
          <p:nvPr/>
        </p:nvSpPr>
        <p:spPr>
          <a:xfrm rot="1457560">
            <a:off x="123089" y="4987003"/>
            <a:ext cx="1986413" cy="79439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1100" dirty="0" err="1"/>
              <a:t>Extentions</a:t>
            </a:r>
            <a:r>
              <a:rPr lang="fa-IR" sz="1100" dirty="0"/>
              <a:t>1-  انتخاب منوی   </a:t>
            </a:r>
          </a:p>
        </p:txBody>
      </p:sp>
    </p:spTree>
    <p:extLst>
      <p:ext uri="{BB962C8B-B14F-4D97-AF65-F5344CB8AC3E}">
        <p14:creationId xmlns:p14="http://schemas.microsoft.com/office/powerpoint/2010/main" val="1356231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88E3D10-64CE-6A83-F158-5A380B7D1F6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0879" y="110836"/>
            <a:ext cx="12144375" cy="6858000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756C0879-5582-A4D7-18B4-862DF50A99D2}"/>
              </a:ext>
            </a:extLst>
          </p:cNvPr>
          <p:cNvSpPr/>
          <p:nvPr/>
        </p:nvSpPr>
        <p:spPr>
          <a:xfrm rot="1457560">
            <a:off x="277694" y="1640303"/>
            <a:ext cx="3074630" cy="79439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/>
              <a:t>1-اگر در اکستنشن موردی نمایش داده شد انتخاب و حذف شوند. </a:t>
            </a:r>
          </a:p>
        </p:txBody>
      </p:sp>
    </p:spTree>
    <p:extLst>
      <p:ext uri="{BB962C8B-B14F-4D97-AF65-F5344CB8AC3E}">
        <p14:creationId xmlns:p14="http://schemas.microsoft.com/office/powerpoint/2010/main" val="3885606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C92BA-A7FE-91EF-C1BD-309B956A8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4925B0-06FB-5C00-6C88-4E1BB7335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640A94-4641-AD4E-5994-F821042DB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54A225E1-5145-7A22-0717-419DAC5D660A}"/>
              </a:ext>
            </a:extLst>
          </p:cNvPr>
          <p:cNvSpPr/>
          <p:nvPr/>
        </p:nvSpPr>
        <p:spPr>
          <a:xfrm rot="1457560">
            <a:off x="-86754" y="4500011"/>
            <a:ext cx="2062069" cy="79439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1100" dirty="0"/>
              <a:t>Reset settings</a:t>
            </a:r>
            <a:r>
              <a:rPr lang="fa-IR" sz="1100" dirty="0"/>
              <a:t>1-  انتخاب منوی   </a:t>
            </a:r>
          </a:p>
        </p:txBody>
      </p:sp>
    </p:spTree>
    <p:extLst>
      <p:ext uri="{BB962C8B-B14F-4D97-AF65-F5344CB8AC3E}">
        <p14:creationId xmlns:p14="http://schemas.microsoft.com/office/powerpoint/2010/main" val="1650105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172</Words>
  <Application>Microsoft Office PowerPoint</Application>
  <PresentationFormat>Widescreen</PresentationFormat>
  <Paragraphs>24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B Zar</vt:lpstr>
      <vt:lpstr>Calibri</vt:lpstr>
      <vt:lpstr>Calibri Light</vt:lpstr>
      <vt:lpstr>Segoe UI</vt:lpstr>
      <vt:lpstr>Times New Roman</vt:lpstr>
      <vt:lpstr>Office Theme</vt:lpstr>
      <vt:lpstr>راهنمای کنترل و به روز رسانی گوگل کروم</vt:lpstr>
      <vt:lpstr>PowerPoint Presentation</vt:lpstr>
      <vt:lpstr>1- کنترل به روز بودن نرم افزار گوگل کروم</vt:lpstr>
      <vt:lpstr>PowerPoint Presentation</vt:lpstr>
      <vt:lpstr>PowerPoint Presentation</vt:lpstr>
      <vt:lpstr>2- کنترل برخی تنظیمات مرورگر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برای افزایش سرعت کار میتوان همزمان یا یک نام کاربری از دو مرور گر وارد سامانه شد.       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راهنمای ثبت قطعات جانبی برای تجهیزات</dc:title>
  <dc:creator>عباس پورشریفی</dc:creator>
  <cp:lastModifiedBy>عباس پورشریفی</cp:lastModifiedBy>
  <cp:revision>10</cp:revision>
  <dcterms:created xsi:type="dcterms:W3CDTF">2023-12-25T06:03:43Z</dcterms:created>
  <dcterms:modified xsi:type="dcterms:W3CDTF">2024-07-23T03:39:25Z</dcterms:modified>
</cp:coreProperties>
</file>