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7F70-4968-0196-F821-57AE09133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81934-965A-316A-21F7-9A72587FF9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70F46-8027-C3BB-5757-428E1D26F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F19B2-7EB1-845E-B5FD-2439F733B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F9493-1818-8A48-A069-18DCCA4AF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3430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C4220-2128-3B7C-D0C3-0B4B8A3E6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8C0861-18D6-4FB8-43E2-7435D54CF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5BED02-29E1-B771-D756-82456DA29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383DD-9BD5-6F94-6966-4423C54A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BE4D3-9FA0-CC54-EE38-D24D603D9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01374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F66403-9E83-161D-B5CE-A38484A260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3DD13C-D0DF-D6F4-D865-2574848391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34D74-2135-4F6F-948C-88D87D67B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2C58C-BDD3-6970-BC1F-338E21007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67382-941B-258E-6E8D-F0C4FD25B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9626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3FA66-6A41-C9F9-2380-44B9123B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D2C56-DF42-DBCF-42B4-9A7DF7642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57E37-152C-DB80-4B62-2884AC46B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279D51-5C0D-D610-E037-D752E4B76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BCB6E-1D89-5A76-9CD2-793FEDD58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6188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1211C-3416-53F5-E023-E2F907AB1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4E1227-B2D6-7009-9C69-14DA5E8241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86731-FCF0-621C-637E-61C28AD9D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9EBD1-AD26-3867-8CF2-B2C9651D6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29B77-03E2-70DF-51EE-7D9ED281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798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8220-2499-52A4-BAB4-852BEE356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8CCE1-49F8-F299-F603-18B9FA157E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7CDC5-855C-15E2-8D80-95379ABED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ECD088-577C-8604-99EB-A80E5CA1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9BFD7D-9F2B-EC01-349E-0025016BB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28C856-D46B-910E-1E2E-6149EFA22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3193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0C28D-CBC6-933B-0F9E-F866AFC4F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16813-D5B3-DB90-E5AA-A6EDD9EBC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D13DE7-CD52-C1EC-9EE6-F2C63DBDA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7D93E-3195-6190-CDCA-17417B24D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F5B061-0681-D9B3-DC8C-99DC912342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1A0B22-1578-DD92-81EC-92C4C67C9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6DB031-2594-2D4E-896E-161CCE5C9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DB46B6-86EC-446A-3B09-7F7519C71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1972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CC6E8-4E8E-F4EB-48FB-99885FA5F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062B4F-DF6B-93DA-1D6D-65C651A98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993175-07DB-7C27-4CE6-8F7753CC9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8080B8-AEB3-4685-D477-7C6EB46AF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7117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038496-3F67-B856-3B30-173BFC0DB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A07C2B-16C5-F4F2-717D-70FC1FD9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B38C52-462F-F5A5-4FBB-5C590C9E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0038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88D18-4989-0E8E-57D2-50E23403E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53AB7-3236-063D-39DA-4535400E2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D6228-5477-7180-8025-9921FD1188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CD1CF-F6D6-79BA-39AC-9A84DCA29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5C852B-A823-6D57-BBD6-559652616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60DA3C-C931-1198-ABA2-02CDEE092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5823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A79FA-2515-8CBC-7F2E-84EBC6FAA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431891-63A6-A7D8-13E9-220A76C031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75920-AF64-4195-111A-244DACFF71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B0D51E-668F-54BB-3FA5-EA404BFB9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AFB641-24A5-58CD-E70D-61148DD98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14361-54AC-5A09-F20C-CCFF692C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0930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E09162-E02C-9602-030C-34ABEE018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B27B39-6063-68FD-AB4E-DF066A2C7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20922-E73C-57C2-853F-F8C732BEEF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E5928-57A7-4DF3-BDDB-A9D08ED6872E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F7B68-F9AC-9CD0-8BB2-4E8F22FA9E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151DF-EC29-DD8A-85BC-19BAF42746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E73B4-36C3-44DD-82EC-88FF4FC167F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884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33CBD-D068-7AB9-6FEF-4B0BAADB7E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030B0A-00E1-586B-5DF6-1C46C03742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3892A9-0C73-DAA9-700C-8AD89B6BA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D7F41B-8A46-5C06-C86C-B24341AD8C61}"/>
              </a:ext>
            </a:extLst>
          </p:cNvPr>
          <p:cNvSpPr txBox="1"/>
          <p:nvPr/>
        </p:nvSpPr>
        <p:spPr>
          <a:xfrm>
            <a:off x="5279922" y="2001838"/>
            <a:ext cx="2448106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بخش پیام ها</a:t>
            </a:r>
          </a:p>
        </p:txBody>
      </p:sp>
    </p:spTree>
    <p:extLst>
      <p:ext uri="{BB962C8B-B14F-4D97-AF65-F5344CB8AC3E}">
        <p14:creationId xmlns:p14="http://schemas.microsoft.com/office/powerpoint/2010/main" val="2001364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AB881-27D9-B8C0-304E-952F5A2C2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C90BC-EBA0-F98C-6414-793723EA2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63A453-412B-497F-1B37-65B209DEB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23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AA1C3-7627-C6D0-7BAC-1D712FFFB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89F03-5BC6-E07B-C7CD-3F0A2090A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FDD555-C4F7-4BA8-7AAA-189A389BE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7805A3-0AFB-E423-851F-5BA0D2E03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FB87E8-EB11-33DA-C72E-8F4DDED433C6}"/>
              </a:ext>
            </a:extLst>
          </p:cNvPr>
          <p:cNvSpPr txBox="1"/>
          <p:nvPr/>
        </p:nvSpPr>
        <p:spPr>
          <a:xfrm>
            <a:off x="5279922" y="2001838"/>
            <a:ext cx="2741456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بخش تعمیرات</a:t>
            </a:r>
          </a:p>
        </p:txBody>
      </p:sp>
    </p:spTree>
    <p:extLst>
      <p:ext uri="{BB962C8B-B14F-4D97-AF65-F5344CB8AC3E}">
        <p14:creationId xmlns:p14="http://schemas.microsoft.com/office/powerpoint/2010/main" val="725932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9F846-38E3-61DA-C4D9-BBD96C13F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71B63-FBB2-35F9-47E7-D71D90BE6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F8077-7EF0-B19C-0F84-A2BC49C00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85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67D15-2D36-A603-E39D-3A62B0DAA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1C8A5-9AF1-AFDD-C828-B86957DD5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B37DFA-78F4-0651-0E85-B13456013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04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E96C4-99C9-F57A-CD07-5DDD79D2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8B693-D106-6BE4-F174-4E1318E4C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538F1B-BD26-D3D7-96A7-2FF578C68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6C4154-0E2D-8522-180B-B27A7B3A8029}"/>
              </a:ext>
            </a:extLst>
          </p:cNvPr>
          <p:cNvSpPr txBox="1"/>
          <p:nvPr/>
        </p:nvSpPr>
        <p:spPr>
          <a:xfrm>
            <a:off x="5279922" y="2001838"/>
            <a:ext cx="4087979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بخش درخواست کالا</a:t>
            </a:r>
          </a:p>
        </p:txBody>
      </p:sp>
    </p:spTree>
    <p:extLst>
      <p:ext uri="{BB962C8B-B14F-4D97-AF65-F5344CB8AC3E}">
        <p14:creationId xmlns:p14="http://schemas.microsoft.com/office/powerpoint/2010/main" val="2526631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F93B4-B991-7447-6100-C14AB4377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C759D-4D84-C761-D7E0-7A49D5DB9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6AF38A-85CD-6CBE-12BE-9A269928C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2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F0599-74D1-E0AD-788F-FCC07DD2D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88A64-FFFB-F861-21C3-3D746A3FF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681070-3455-C815-5169-BCBF9CD4A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BE8AB6-485E-1E6F-F86E-BE3825E1AA10}"/>
              </a:ext>
            </a:extLst>
          </p:cNvPr>
          <p:cNvSpPr txBox="1"/>
          <p:nvPr/>
        </p:nvSpPr>
        <p:spPr>
          <a:xfrm>
            <a:off x="1725561" y="1825625"/>
            <a:ext cx="9328195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بخش گزارش وضعیت تجهیزات ثبت شده در سامانه</a:t>
            </a:r>
          </a:p>
        </p:txBody>
      </p:sp>
    </p:spTree>
    <p:extLst>
      <p:ext uri="{BB962C8B-B14F-4D97-AF65-F5344CB8AC3E}">
        <p14:creationId xmlns:p14="http://schemas.microsoft.com/office/powerpoint/2010/main" val="3405738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</Words>
  <Application>Microsoft Office PowerPoint</Application>
  <PresentationFormat>Widescreen</PresentationFormat>
  <Paragraphs>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Zar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عباس پورشریفی</dc:creator>
  <cp:lastModifiedBy>عباس پورشریفی</cp:lastModifiedBy>
  <cp:revision>1</cp:revision>
  <dcterms:created xsi:type="dcterms:W3CDTF">2024-07-23T06:11:56Z</dcterms:created>
  <dcterms:modified xsi:type="dcterms:W3CDTF">2024-07-23T06:17:28Z</dcterms:modified>
</cp:coreProperties>
</file>