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79" r:id="rId4"/>
    <p:sldId id="285" r:id="rId5"/>
    <p:sldId id="280" r:id="rId6"/>
    <p:sldId id="281" r:id="rId7"/>
    <p:sldId id="282" r:id="rId8"/>
    <p:sldId id="283" r:id="rId9"/>
    <p:sldId id="284" r:id="rId10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AF602-7015-BB54-2757-A18461257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745A6D-3460-7833-C01B-2573E5F76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42934-80BC-8CF3-16A4-C7EE8627A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980FE6-DB4A-D6FD-0996-C794C28D8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0A4D21-D410-6CCB-AC02-6F20E1E88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8413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4081B-948A-B4F3-2DB8-B5A9E6A70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D038EB-CFD0-0D1C-F479-B35A80166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33038-3EAB-961C-949E-2768D21FF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813C7-9777-BC73-AF60-32E9834A3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68534F-1410-DB86-860D-E410E551F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5393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F642A8-1D02-4919-FBA8-C055EF0AFD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67EE51-B5A6-2F8C-655B-D808A4E0C6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EAEA88-3EAA-BB8A-20D7-01E6C29C3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666A4-0448-AA48-4506-319E0991F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8B79D8-2724-A89B-ACCF-F0A645074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80850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1DB63-901D-CA65-E019-D64F75A1D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5EF21-A5DF-5182-7CD2-BB167C458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913762-80CE-6409-211E-BEE46D991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EB9215-4FAA-A238-0A58-54103F8B2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22D03C-9D34-504C-A375-D8947650E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04753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97630-0B70-82B3-F8B6-F469945B8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2EFCA-EFA8-72E3-CD39-ABACB04108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20034-FF37-7138-FE49-66E3D4C2F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A2DF49-0189-2C0B-67A5-40F14A1D7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54CECD-7887-E18D-8165-D45151382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30234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4EEB5-B7AC-D9B8-BD36-45A984C2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1BA1D-288E-4368-CF48-B215D4E8CC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587FB5-5A62-8EA3-A0CE-833E5225F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17AB26-7BAF-2888-1A5D-861E1562D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C039DE-EDDB-6781-B3D3-2C927EEC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1991C2-6848-6EED-10BD-CC9A81333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6072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4FB1C-BA96-EE13-F956-38B32116A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48D0C-FBCF-2C59-E268-7BFB98F6E9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B7DA32-3EAC-EA07-3A76-0FFD334EAB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32A865-A21E-765A-AFED-E8FEB730EC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F38248-683E-5697-7C44-FE542C44DB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8AB160-0CC9-EB63-0887-715DFDFA8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D1535C-ED85-2B15-62D5-1C15150B4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25C2A0-9CAE-7768-39D5-2E51BDED6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0692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A5F2B-C96B-8CA9-82A0-56EF98325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28B68A-75C9-EEE3-9175-7D0C50D7A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065223-33EA-A930-5E54-479DB7D25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EF7EC3-4F3A-A1B0-876C-29DE3B219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2834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9D3044-7D3D-65F5-A49A-074961B9C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845304-97AD-B6DB-21E4-B800D6CB3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BD6B4F-A43A-514B-9FB3-CFAF5ACE8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4850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B041D-14D4-C5DA-A00C-4085CD956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3CD6E-544D-7041-9AD3-9BDFD99E9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69ABFB-471F-46B0-0F76-FC6534186A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4EEED-1803-3DFF-6644-0579D2A3F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824E31-3578-F0FE-4A79-B407ACC05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7B38DB-5C33-3E15-1D19-2DB7BBB96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7101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CB0F1-8258-0FFA-A61E-E2DF5EDDB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646B8-5178-9961-A382-A099B91AFE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2B5D9E-00B5-1807-309A-C2B068783D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C975F7-D745-0DAD-BCC3-D6A700CB8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86CD70-B44A-9B12-840C-8E7BF3CF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EC5106-5C6D-5BD6-27E7-C8F5B7965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6426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339C1C-5698-15FA-62CA-691784AD7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9886FF-17AD-8855-D001-DF09553E0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7935D-6768-DA62-4698-3201548DD3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0119D-BDB2-41BC-A4CD-D86971CD0660}" type="datetimeFigureOut">
              <a:rPr lang="fa-IR" smtClean="0"/>
              <a:t>15/01/1446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10358-B382-BE9D-4A70-B2C0202942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956E30-F520-6CF5-6A61-4275F1A02E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781B8-30B6-4F26-8417-D4B038740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9386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BFB4302-FE75-8883-EC02-4B13580EBF2E}"/>
              </a:ext>
            </a:extLst>
          </p:cNvPr>
          <p:cNvGrpSpPr/>
          <p:nvPr/>
        </p:nvGrpSpPr>
        <p:grpSpPr>
          <a:xfrm>
            <a:off x="-26815" y="-10331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B36A0E2-593E-E078-8F35-E143C3A547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C2646780-6FAB-902B-B512-F8C6B9DB2E67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9D5316D-47A3-B10F-F45C-B7F11B155F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348" y="1388807"/>
            <a:ext cx="5410200" cy="474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5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40E25-CA38-AD0B-8CDC-9C18144F30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91EFA2-6C82-4F12-704D-80BCBC3829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5CB365-53D7-1695-0F0E-521ED5FA77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314" t="13333" r="9236" b="8817"/>
          <a:stretch/>
        </p:blipFill>
        <p:spPr>
          <a:xfrm>
            <a:off x="176981" y="586504"/>
            <a:ext cx="11970775" cy="62714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B39F7E-CE1E-28F9-6320-59C0B75212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64" t="43719" r="12971" b="12602"/>
          <a:stretch/>
        </p:blipFill>
        <p:spPr bwMode="auto">
          <a:xfrm>
            <a:off x="-26815" y="-10331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B197407-2B45-01D8-0521-B83058E6C850}"/>
              </a:ext>
            </a:extLst>
          </p:cNvPr>
          <p:cNvSpPr txBox="1">
            <a:spLocks/>
          </p:cNvSpPr>
          <p:nvPr/>
        </p:nvSpPr>
        <p:spPr>
          <a:xfrm>
            <a:off x="2113936" y="5257800"/>
            <a:ext cx="7310284" cy="3429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3200">
                <a:cs typeface="B Zar" panose="00000400000000000000" pitchFamily="2" charset="-78"/>
              </a:rPr>
              <a:t>فتومتر , ترازو , سمپلر, تجهیزات برودتی و گرمایشی</a:t>
            </a:r>
            <a:endParaRPr lang="fa-IR" sz="320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120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595B90-FDDE-A012-476B-4654984052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39" y="1416278"/>
            <a:ext cx="12088761" cy="54417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240E25-CA38-AD0B-8CDC-9C18144F30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91EFA2-6C82-4F12-704D-80BCBC3829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B39F7E-CE1E-28F9-6320-59C0B75212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64" t="43719" r="12971" b="12602"/>
          <a:stretch/>
        </p:blipFill>
        <p:spPr bwMode="auto">
          <a:xfrm>
            <a:off x="-26815" y="-10331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3533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DD64-2E34-2B05-2534-D9243B3D4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386348"/>
            <a:ext cx="12035452" cy="54716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B39F7E-CE1E-28F9-6320-59C0B75212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64" t="43719" r="12971" b="12602"/>
          <a:stretch/>
        </p:blipFill>
        <p:spPr bwMode="auto">
          <a:xfrm>
            <a:off x="-26815" y="-10331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5656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A33EC1-8862-8A26-2452-84BED2A76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7558"/>
            <a:ext cx="12168187" cy="57304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B39F7E-CE1E-28F9-6320-59C0B75212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64" t="43719" r="12971" b="12602"/>
          <a:stretch/>
        </p:blipFill>
        <p:spPr bwMode="auto">
          <a:xfrm>
            <a:off x="-26815" y="-10331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3107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7FF81F9-4972-D328-41DB-9D5DC2A94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8296"/>
            <a:ext cx="12168187" cy="49997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B39F7E-CE1E-28F9-6320-59C0B75212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64" t="43719" r="12971" b="12602"/>
          <a:stretch/>
        </p:blipFill>
        <p:spPr bwMode="auto">
          <a:xfrm>
            <a:off x="-26815" y="-10331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2762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FF9647-E97A-5717-B6D7-FC3304D46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1327354"/>
            <a:ext cx="12144375" cy="55306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B39F7E-CE1E-28F9-6320-59C0B75212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64" t="43719" r="12971" b="12602"/>
          <a:stretch/>
        </p:blipFill>
        <p:spPr bwMode="auto">
          <a:xfrm>
            <a:off x="-26815" y="-10331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0280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40E25-CA38-AD0B-8CDC-9C18144F30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91EFA2-6C82-4F12-704D-80BCBC3829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B39F7E-CE1E-28F9-6320-59C0B75212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4" t="43719" r="12971" b="12602"/>
          <a:stretch/>
        </p:blipFill>
        <p:spPr bwMode="auto">
          <a:xfrm>
            <a:off x="-26815" y="-10331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1FF053-7BBA-97B1-225E-A16CB9AAC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25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40E25-CA38-AD0B-8CDC-9C18144F30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91EFA2-6C82-4F12-704D-80BCBC3829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B39F7E-CE1E-28F9-6320-59C0B75212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4" t="43719" r="12971" b="12602"/>
          <a:stretch/>
        </p:blipFill>
        <p:spPr bwMode="auto">
          <a:xfrm>
            <a:off x="-26815" y="-10331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A1E9D3-B81B-A265-9EB7-20A48E507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560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22</Words>
  <Application>Microsoft Office PowerPoint</Application>
  <PresentationFormat>Widescreen</PresentationFormat>
  <Paragraphs>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 Zar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عباس پورشریفی</dc:creator>
  <cp:lastModifiedBy>عباس پورشریفی</cp:lastModifiedBy>
  <cp:revision>4</cp:revision>
  <dcterms:created xsi:type="dcterms:W3CDTF">2024-07-21T04:13:11Z</dcterms:created>
  <dcterms:modified xsi:type="dcterms:W3CDTF">2024-07-21T06:47:58Z</dcterms:modified>
</cp:coreProperties>
</file>